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12"/>
  </p:notesMasterIdLst>
  <p:handoutMasterIdLst>
    <p:handoutMasterId r:id="rId13"/>
  </p:handoutMasterIdLst>
  <p:sldIdLst>
    <p:sldId id="257" r:id="rId5"/>
    <p:sldId id="290" r:id="rId6"/>
    <p:sldId id="294" r:id="rId7"/>
    <p:sldId id="292" r:id="rId8"/>
    <p:sldId id="293" r:id="rId9"/>
    <p:sldId id="273" r:id="rId10"/>
    <p:sldId id="295" r:id="rId11"/>
  </p:sldIdLst>
  <p:sldSz cx="12192000" cy="6858000"/>
  <p:notesSz cx="9144000" cy="6858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A7FDD4-7FD5-482C-B4E1-F7DF22ACC87B}" v="16" dt="2025-11-11T13:30:55.718"/>
    <p1510:client id="{663C85C3-C89B-41A1-A731-1232E28D098F}" v="54" dt="2025-11-11T15:05:05.664"/>
    <p1510:client id="{B705240E-D5A5-A535-803A-0739D3A5B478}" v="6" dt="2025-11-11T10:07:59.3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08" y="21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arja Tinn" userId="d90712de-f767-4aca-b92c-35ae82da0cfe" providerId="ADAL" clId="{BAF815C9-6976-49DF-8A88-CE4436FA3FB8}"/>
    <pc:docChg chg="undo custSel addSld delSld modSld sldOrd">
      <pc:chgData name="Maarja Tinn" userId="d90712de-f767-4aca-b92c-35ae82da0cfe" providerId="ADAL" clId="{BAF815C9-6976-49DF-8A88-CE4436FA3FB8}" dt="2025-11-11T15:05:53.965" v="559" actId="47"/>
      <pc:docMkLst>
        <pc:docMk/>
      </pc:docMkLst>
      <pc:sldChg chg="del">
        <pc:chgData name="Maarja Tinn" userId="d90712de-f767-4aca-b92c-35ae82da0cfe" providerId="ADAL" clId="{BAF815C9-6976-49DF-8A88-CE4436FA3FB8}" dt="2025-11-11T15:03:36.261" v="530" actId="47"/>
        <pc:sldMkLst>
          <pc:docMk/>
          <pc:sldMk cId="0" sldId="256"/>
        </pc:sldMkLst>
      </pc:sldChg>
      <pc:sldChg chg="del">
        <pc:chgData name="Maarja Tinn" userId="d90712de-f767-4aca-b92c-35ae82da0cfe" providerId="ADAL" clId="{BAF815C9-6976-49DF-8A88-CE4436FA3FB8}" dt="2025-11-11T15:04:36.597" v="538" actId="47"/>
        <pc:sldMkLst>
          <pc:docMk/>
          <pc:sldMk cId="0" sldId="260"/>
        </pc:sldMkLst>
      </pc:sldChg>
      <pc:sldChg chg="del">
        <pc:chgData name="Maarja Tinn" userId="d90712de-f767-4aca-b92c-35ae82da0cfe" providerId="ADAL" clId="{BAF815C9-6976-49DF-8A88-CE4436FA3FB8}" dt="2025-11-11T15:04:01.296" v="533" actId="47"/>
        <pc:sldMkLst>
          <pc:docMk/>
          <pc:sldMk cId="0" sldId="261"/>
        </pc:sldMkLst>
      </pc:sldChg>
      <pc:sldChg chg="del">
        <pc:chgData name="Maarja Tinn" userId="d90712de-f767-4aca-b92c-35ae82da0cfe" providerId="ADAL" clId="{BAF815C9-6976-49DF-8A88-CE4436FA3FB8}" dt="2025-11-11T15:04:04.526" v="534" actId="47"/>
        <pc:sldMkLst>
          <pc:docMk/>
          <pc:sldMk cId="0" sldId="262"/>
        </pc:sldMkLst>
      </pc:sldChg>
      <pc:sldChg chg="del">
        <pc:chgData name="Maarja Tinn" userId="d90712de-f767-4aca-b92c-35ae82da0cfe" providerId="ADAL" clId="{BAF815C9-6976-49DF-8A88-CE4436FA3FB8}" dt="2025-11-11T15:04:39.826" v="539" actId="47"/>
        <pc:sldMkLst>
          <pc:docMk/>
          <pc:sldMk cId="0" sldId="263"/>
        </pc:sldMkLst>
      </pc:sldChg>
      <pc:sldChg chg="del">
        <pc:chgData name="Maarja Tinn" userId="d90712de-f767-4aca-b92c-35ae82da0cfe" providerId="ADAL" clId="{BAF815C9-6976-49DF-8A88-CE4436FA3FB8}" dt="2025-11-11T14:54:17.707" v="337" actId="47"/>
        <pc:sldMkLst>
          <pc:docMk/>
          <pc:sldMk cId="3537850161" sldId="264"/>
        </pc:sldMkLst>
      </pc:sldChg>
      <pc:sldChg chg="del">
        <pc:chgData name="Maarja Tinn" userId="d90712de-f767-4aca-b92c-35ae82da0cfe" providerId="ADAL" clId="{BAF815C9-6976-49DF-8A88-CE4436FA3FB8}" dt="2025-11-11T14:54:19.584" v="339" actId="47"/>
        <pc:sldMkLst>
          <pc:docMk/>
          <pc:sldMk cId="3708232102" sldId="267"/>
        </pc:sldMkLst>
      </pc:sldChg>
      <pc:sldChg chg="del">
        <pc:chgData name="Maarja Tinn" userId="d90712de-f767-4aca-b92c-35ae82da0cfe" providerId="ADAL" clId="{BAF815C9-6976-49DF-8A88-CE4436FA3FB8}" dt="2025-11-11T14:54:18.535" v="338" actId="47"/>
        <pc:sldMkLst>
          <pc:docMk/>
          <pc:sldMk cId="1285799970" sldId="268"/>
        </pc:sldMkLst>
      </pc:sldChg>
      <pc:sldChg chg="del">
        <pc:chgData name="Maarja Tinn" userId="d90712de-f767-4aca-b92c-35ae82da0cfe" providerId="ADAL" clId="{BAF815C9-6976-49DF-8A88-CE4436FA3FB8}" dt="2025-11-11T14:54:17.184" v="336" actId="47"/>
        <pc:sldMkLst>
          <pc:docMk/>
          <pc:sldMk cId="2197988523" sldId="269"/>
        </pc:sldMkLst>
      </pc:sldChg>
      <pc:sldChg chg="addSp delSp modSp mod modClrScheme chgLayout">
        <pc:chgData name="Maarja Tinn" userId="d90712de-f767-4aca-b92c-35ae82da0cfe" providerId="ADAL" clId="{BAF815C9-6976-49DF-8A88-CE4436FA3FB8}" dt="2025-11-11T14:59:29.801" v="453" actId="113"/>
        <pc:sldMkLst>
          <pc:docMk/>
          <pc:sldMk cId="837058611" sldId="273"/>
        </pc:sldMkLst>
        <pc:spChg chg="mod">
          <ac:chgData name="Maarja Tinn" userId="d90712de-f767-4aca-b92c-35ae82da0cfe" providerId="ADAL" clId="{BAF815C9-6976-49DF-8A88-CE4436FA3FB8}" dt="2025-11-11T14:59:19.310" v="452" actId="26606"/>
          <ac:spMkLst>
            <pc:docMk/>
            <pc:sldMk cId="837058611" sldId="273"/>
            <ac:spMk id="2" creationId="{80E6A29B-C753-6862-6BAB-3B862418258F}"/>
          </ac:spMkLst>
        </pc:spChg>
        <pc:spChg chg="mod">
          <ac:chgData name="Maarja Tinn" userId="d90712de-f767-4aca-b92c-35ae82da0cfe" providerId="ADAL" clId="{BAF815C9-6976-49DF-8A88-CE4436FA3FB8}" dt="2025-11-11T14:59:29.801" v="453" actId="113"/>
          <ac:spMkLst>
            <pc:docMk/>
            <pc:sldMk cId="837058611" sldId="273"/>
            <ac:spMk id="3" creationId="{D311C117-08ED-35F5-F151-530642EA3370}"/>
          </ac:spMkLst>
        </pc:spChg>
        <pc:spChg chg="mod ord">
          <ac:chgData name="Maarja Tinn" userId="d90712de-f767-4aca-b92c-35ae82da0cfe" providerId="ADAL" clId="{BAF815C9-6976-49DF-8A88-CE4436FA3FB8}" dt="2025-11-11T14:59:19.310" v="452" actId="26606"/>
          <ac:spMkLst>
            <pc:docMk/>
            <pc:sldMk cId="837058611" sldId="273"/>
            <ac:spMk id="4" creationId="{802D7E85-7DA2-CE60-7CB5-BD993195BCB3}"/>
          </ac:spMkLst>
        </pc:spChg>
        <pc:spChg chg="add del mod">
          <ac:chgData name="Maarja Tinn" userId="d90712de-f767-4aca-b92c-35ae82da0cfe" providerId="ADAL" clId="{BAF815C9-6976-49DF-8A88-CE4436FA3FB8}" dt="2025-11-11T14:59:19.232" v="451" actId="26606"/>
          <ac:spMkLst>
            <pc:docMk/>
            <pc:sldMk cId="837058611" sldId="273"/>
            <ac:spMk id="10" creationId="{268120D2-D46A-5255-3E73-5349E5850C9E}"/>
          </ac:spMkLst>
        </pc:spChg>
        <pc:spChg chg="add del mod">
          <ac:chgData name="Maarja Tinn" userId="d90712de-f767-4aca-b92c-35ae82da0cfe" providerId="ADAL" clId="{BAF815C9-6976-49DF-8A88-CE4436FA3FB8}" dt="2025-11-11T14:59:19.232" v="451" actId="26606"/>
          <ac:spMkLst>
            <pc:docMk/>
            <pc:sldMk cId="837058611" sldId="273"/>
            <ac:spMk id="12" creationId="{9FA968F2-4B16-B354-C694-41A815E74481}"/>
          </ac:spMkLst>
        </pc:spChg>
        <pc:picChg chg="add mod ord">
          <ac:chgData name="Maarja Tinn" userId="d90712de-f767-4aca-b92c-35ae82da0cfe" providerId="ADAL" clId="{BAF815C9-6976-49DF-8A88-CE4436FA3FB8}" dt="2025-11-11T14:59:19.310" v="452" actId="26606"/>
          <ac:picMkLst>
            <pc:docMk/>
            <pc:sldMk cId="837058611" sldId="273"/>
            <ac:picMk id="5" creationId="{698DAE44-67BB-3A1B-34E5-D897831A9A5F}"/>
          </ac:picMkLst>
        </pc:picChg>
      </pc:sldChg>
      <pc:sldChg chg="modSp del mod">
        <pc:chgData name="Maarja Tinn" userId="d90712de-f767-4aca-b92c-35ae82da0cfe" providerId="ADAL" clId="{BAF815C9-6976-49DF-8A88-CE4436FA3FB8}" dt="2025-11-11T15:05:53.965" v="559" actId="47"/>
        <pc:sldMkLst>
          <pc:docMk/>
          <pc:sldMk cId="3747667233" sldId="289"/>
        </pc:sldMkLst>
        <pc:spChg chg="mod">
          <ac:chgData name="Maarja Tinn" userId="d90712de-f767-4aca-b92c-35ae82da0cfe" providerId="ADAL" clId="{BAF815C9-6976-49DF-8A88-CE4436FA3FB8}" dt="2025-11-11T15:04:16.226" v="537" actId="20577"/>
          <ac:spMkLst>
            <pc:docMk/>
            <pc:sldMk cId="3747667233" sldId="289"/>
            <ac:spMk id="3" creationId="{335C60A0-40BD-3421-969E-9FC908047E7C}"/>
          </ac:spMkLst>
        </pc:spChg>
      </pc:sldChg>
      <pc:sldChg chg="addSp modSp mod ord modClrScheme chgLayout">
        <pc:chgData name="Maarja Tinn" userId="d90712de-f767-4aca-b92c-35ae82da0cfe" providerId="ADAL" clId="{BAF815C9-6976-49DF-8A88-CE4436FA3FB8}" dt="2025-11-11T14:19:13.507" v="88" actId="26606"/>
        <pc:sldMkLst>
          <pc:docMk/>
          <pc:sldMk cId="0" sldId="290"/>
        </pc:sldMkLst>
        <pc:spChg chg="mod">
          <ac:chgData name="Maarja Tinn" userId="d90712de-f767-4aca-b92c-35ae82da0cfe" providerId="ADAL" clId="{BAF815C9-6976-49DF-8A88-CE4436FA3FB8}" dt="2025-11-11T14:18:47.735" v="72" actId="26606"/>
          <ac:spMkLst>
            <pc:docMk/>
            <pc:sldMk cId="0" sldId="290"/>
            <ac:spMk id="79" creationId="{00000000-0000-0000-0000-000000000000}"/>
          </ac:spMkLst>
        </pc:spChg>
        <pc:spChg chg="mod ord">
          <ac:chgData name="Maarja Tinn" userId="d90712de-f767-4aca-b92c-35ae82da0cfe" providerId="ADAL" clId="{BAF815C9-6976-49DF-8A88-CE4436FA3FB8}" dt="2025-11-11T14:19:13.507" v="88" actId="26606"/>
          <ac:spMkLst>
            <pc:docMk/>
            <pc:sldMk cId="0" sldId="290"/>
            <ac:spMk id="80" creationId="{00000000-0000-0000-0000-000000000000}"/>
          </ac:spMkLst>
        </pc:spChg>
        <pc:spChg chg="add mod">
          <ac:chgData name="Maarja Tinn" userId="d90712de-f767-4aca-b92c-35ae82da0cfe" providerId="ADAL" clId="{BAF815C9-6976-49DF-8A88-CE4436FA3FB8}" dt="2025-11-11T14:19:13.507" v="88" actId="26606"/>
          <ac:spMkLst>
            <pc:docMk/>
            <pc:sldMk cId="0" sldId="290"/>
            <ac:spMk id="1031" creationId="{76A95887-0BDF-4D77-10E3-A926207FA8C4}"/>
          </ac:spMkLst>
        </pc:spChg>
        <pc:picChg chg="add mod">
          <ac:chgData name="Maarja Tinn" userId="d90712de-f767-4aca-b92c-35ae82da0cfe" providerId="ADAL" clId="{BAF815C9-6976-49DF-8A88-CE4436FA3FB8}" dt="2025-11-11T14:19:13.507" v="88" actId="26606"/>
          <ac:picMkLst>
            <pc:docMk/>
            <pc:sldMk cId="0" sldId="290"/>
            <ac:picMk id="1026" creationId="{7A5A8165-590B-2E35-3513-F7B802EAC12B}"/>
          </ac:picMkLst>
        </pc:picChg>
      </pc:sldChg>
      <pc:sldChg chg="del">
        <pc:chgData name="Maarja Tinn" userId="d90712de-f767-4aca-b92c-35ae82da0cfe" providerId="ADAL" clId="{BAF815C9-6976-49DF-8A88-CE4436FA3FB8}" dt="2025-11-11T15:03:29.261" v="529" actId="47"/>
        <pc:sldMkLst>
          <pc:docMk/>
          <pc:sldMk cId="0" sldId="291"/>
        </pc:sldMkLst>
      </pc:sldChg>
      <pc:sldChg chg="addSp delSp modSp add mod modClrScheme chgLayout">
        <pc:chgData name="Maarja Tinn" userId="d90712de-f767-4aca-b92c-35ae82da0cfe" providerId="ADAL" clId="{BAF815C9-6976-49DF-8A88-CE4436FA3FB8}" dt="2025-11-11T14:25:50.992" v="198" actId="113"/>
        <pc:sldMkLst>
          <pc:docMk/>
          <pc:sldMk cId="417192135" sldId="292"/>
        </pc:sldMkLst>
        <pc:spChg chg="mod">
          <ac:chgData name="Maarja Tinn" userId="d90712de-f767-4aca-b92c-35ae82da0cfe" providerId="ADAL" clId="{BAF815C9-6976-49DF-8A88-CE4436FA3FB8}" dt="2025-11-11T14:25:22.582" v="194" actId="26606"/>
          <ac:spMkLst>
            <pc:docMk/>
            <pc:sldMk cId="417192135" sldId="292"/>
            <ac:spMk id="79" creationId="{A1FF4FC6-93A9-1F7A-589F-A0B2A5BAA0A8}"/>
          </ac:spMkLst>
        </pc:spChg>
        <pc:spChg chg="mod">
          <ac:chgData name="Maarja Tinn" userId="d90712de-f767-4aca-b92c-35ae82da0cfe" providerId="ADAL" clId="{BAF815C9-6976-49DF-8A88-CE4436FA3FB8}" dt="2025-11-11T14:25:50.992" v="198" actId="113"/>
          <ac:spMkLst>
            <pc:docMk/>
            <pc:sldMk cId="417192135" sldId="292"/>
            <ac:spMk id="80" creationId="{9B2B2F67-C37B-F4F8-47EB-7CB2750ED02A}"/>
          </ac:spMkLst>
        </pc:spChg>
        <pc:spChg chg="add del mod">
          <ac:chgData name="Maarja Tinn" userId="d90712de-f767-4aca-b92c-35ae82da0cfe" providerId="ADAL" clId="{BAF815C9-6976-49DF-8A88-CE4436FA3FB8}" dt="2025-11-11T14:25:22.563" v="193" actId="26606"/>
          <ac:spMkLst>
            <pc:docMk/>
            <pc:sldMk cId="417192135" sldId="292"/>
            <ac:spMk id="85" creationId="{08E73368-A4CC-B9E7-DA51-F6295354A843}"/>
          </ac:spMkLst>
        </pc:spChg>
        <pc:spChg chg="add mod">
          <ac:chgData name="Maarja Tinn" userId="d90712de-f767-4aca-b92c-35ae82da0cfe" providerId="ADAL" clId="{BAF815C9-6976-49DF-8A88-CE4436FA3FB8}" dt="2025-11-11T14:25:22.582" v="194" actId="26606"/>
          <ac:spMkLst>
            <pc:docMk/>
            <pc:sldMk cId="417192135" sldId="292"/>
            <ac:spMk id="87" creationId="{B5E06261-3FCC-FC95-8117-D6C28953C693}"/>
          </ac:spMkLst>
        </pc:spChg>
        <pc:picChg chg="add mod">
          <ac:chgData name="Maarja Tinn" userId="d90712de-f767-4aca-b92c-35ae82da0cfe" providerId="ADAL" clId="{BAF815C9-6976-49DF-8A88-CE4436FA3FB8}" dt="2025-11-11T14:25:34.319" v="197" actId="1076"/>
          <ac:picMkLst>
            <pc:docMk/>
            <pc:sldMk cId="417192135" sldId="292"/>
            <ac:picMk id="3" creationId="{37EDC95D-8B45-DB5B-61BD-1DFB659D614D}"/>
          </ac:picMkLst>
        </pc:picChg>
      </pc:sldChg>
      <pc:sldChg chg="addSp delSp modSp new mod modClrScheme chgLayout">
        <pc:chgData name="Maarja Tinn" userId="d90712de-f767-4aca-b92c-35ae82da0cfe" providerId="ADAL" clId="{BAF815C9-6976-49DF-8A88-CE4436FA3FB8}" dt="2025-11-11T14:37:02.453" v="255" actId="20577"/>
        <pc:sldMkLst>
          <pc:docMk/>
          <pc:sldMk cId="666943503" sldId="293"/>
        </pc:sldMkLst>
        <pc:spChg chg="del">
          <ac:chgData name="Maarja Tinn" userId="d90712de-f767-4aca-b92c-35ae82da0cfe" providerId="ADAL" clId="{BAF815C9-6976-49DF-8A88-CE4436FA3FB8}" dt="2025-11-11T14:26:08.395" v="200" actId="26606"/>
          <ac:spMkLst>
            <pc:docMk/>
            <pc:sldMk cId="666943503" sldId="293"/>
            <ac:spMk id="2" creationId="{CE4D0ABF-AB92-7363-D4CC-ADBF1E787F15}"/>
          </ac:spMkLst>
        </pc:spChg>
        <pc:spChg chg="del">
          <ac:chgData name="Maarja Tinn" userId="d90712de-f767-4aca-b92c-35ae82da0cfe" providerId="ADAL" clId="{BAF815C9-6976-49DF-8A88-CE4436FA3FB8}" dt="2025-11-11T14:26:08.395" v="200" actId="26606"/>
          <ac:spMkLst>
            <pc:docMk/>
            <pc:sldMk cId="666943503" sldId="293"/>
            <ac:spMk id="3" creationId="{71BB17C8-F3D4-1CA2-4D9A-CF30022F3B30}"/>
          </ac:spMkLst>
        </pc:spChg>
        <pc:spChg chg="del">
          <ac:chgData name="Maarja Tinn" userId="d90712de-f767-4aca-b92c-35ae82da0cfe" providerId="ADAL" clId="{BAF815C9-6976-49DF-8A88-CE4436FA3FB8}" dt="2025-11-11T14:26:08.395" v="200" actId="26606"/>
          <ac:spMkLst>
            <pc:docMk/>
            <pc:sldMk cId="666943503" sldId="293"/>
            <ac:spMk id="4" creationId="{49F6DE6D-18E6-C9D1-6D9B-C544187B1B0C}"/>
          </ac:spMkLst>
        </pc:spChg>
        <pc:spChg chg="mod ord">
          <ac:chgData name="Maarja Tinn" userId="d90712de-f767-4aca-b92c-35ae82da0cfe" providerId="ADAL" clId="{BAF815C9-6976-49DF-8A88-CE4436FA3FB8}" dt="2025-11-11T14:33:52.170" v="237" actId="26606"/>
          <ac:spMkLst>
            <pc:docMk/>
            <pc:sldMk cId="666943503" sldId="293"/>
            <ac:spMk id="5" creationId="{40B2380C-FC61-BCC2-3EA0-D26EE071F798}"/>
          </ac:spMkLst>
        </pc:spChg>
        <pc:spChg chg="add mod">
          <ac:chgData name="Maarja Tinn" userId="d90712de-f767-4aca-b92c-35ae82da0cfe" providerId="ADAL" clId="{BAF815C9-6976-49DF-8A88-CE4436FA3FB8}" dt="2025-11-11T14:33:52.170" v="237" actId="26606"/>
          <ac:spMkLst>
            <pc:docMk/>
            <pc:sldMk cId="666943503" sldId="293"/>
            <ac:spMk id="10" creationId="{5B18B448-352C-970C-99E8-FBDB5D84A288}"/>
          </ac:spMkLst>
        </pc:spChg>
        <pc:spChg chg="add mod">
          <ac:chgData name="Maarja Tinn" userId="d90712de-f767-4aca-b92c-35ae82da0cfe" providerId="ADAL" clId="{BAF815C9-6976-49DF-8A88-CE4436FA3FB8}" dt="2025-11-11T14:37:02.453" v="255" actId="20577"/>
          <ac:spMkLst>
            <pc:docMk/>
            <pc:sldMk cId="666943503" sldId="293"/>
            <ac:spMk id="12" creationId="{BA4AAFBD-B4F4-0F43-1BCC-648D9B1253FA}"/>
          </ac:spMkLst>
        </pc:spChg>
        <pc:picChg chg="add mod ord">
          <ac:chgData name="Maarja Tinn" userId="d90712de-f767-4aca-b92c-35ae82da0cfe" providerId="ADAL" clId="{BAF815C9-6976-49DF-8A88-CE4436FA3FB8}" dt="2025-11-11T14:33:52.170" v="237" actId="26606"/>
          <ac:picMkLst>
            <pc:docMk/>
            <pc:sldMk cId="666943503" sldId="293"/>
            <ac:picMk id="7" creationId="{6F3D913B-A102-F0FC-CA51-4613C489CF3F}"/>
          </ac:picMkLst>
        </pc:picChg>
      </pc:sldChg>
      <pc:sldChg chg="addSp delSp modSp new mod modClrScheme chgLayout">
        <pc:chgData name="Maarja Tinn" userId="d90712de-f767-4aca-b92c-35ae82da0cfe" providerId="ADAL" clId="{BAF815C9-6976-49DF-8A88-CE4436FA3FB8}" dt="2025-11-11T14:52:54.509" v="335" actId="14100"/>
        <pc:sldMkLst>
          <pc:docMk/>
          <pc:sldMk cId="3281185406" sldId="294"/>
        </pc:sldMkLst>
        <pc:spChg chg="del">
          <ac:chgData name="Maarja Tinn" userId="d90712de-f767-4aca-b92c-35ae82da0cfe" providerId="ADAL" clId="{BAF815C9-6976-49DF-8A88-CE4436FA3FB8}" dt="2025-11-11T14:46:46.160" v="257" actId="26606"/>
          <ac:spMkLst>
            <pc:docMk/>
            <pc:sldMk cId="3281185406" sldId="294"/>
            <ac:spMk id="2" creationId="{3C665A95-1536-AC7E-5E85-30F93A6BA8FB}"/>
          </ac:spMkLst>
        </pc:spChg>
        <pc:spChg chg="del">
          <ac:chgData name="Maarja Tinn" userId="d90712de-f767-4aca-b92c-35ae82da0cfe" providerId="ADAL" clId="{BAF815C9-6976-49DF-8A88-CE4436FA3FB8}" dt="2025-11-11T14:46:46.160" v="257" actId="26606"/>
          <ac:spMkLst>
            <pc:docMk/>
            <pc:sldMk cId="3281185406" sldId="294"/>
            <ac:spMk id="3" creationId="{2049CFFF-10AA-6B9B-CD13-68DAD1ED6215}"/>
          </ac:spMkLst>
        </pc:spChg>
        <pc:spChg chg="del">
          <ac:chgData name="Maarja Tinn" userId="d90712de-f767-4aca-b92c-35ae82da0cfe" providerId="ADAL" clId="{BAF815C9-6976-49DF-8A88-CE4436FA3FB8}" dt="2025-11-11T14:46:46.160" v="257" actId="26606"/>
          <ac:spMkLst>
            <pc:docMk/>
            <pc:sldMk cId="3281185406" sldId="294"/>
            <ac:spMk id="4" creationId="{F7CF47F9-7D41-894F-1FEE-3A2697D3C20D}"/>
          </ac:spMkLst>
        </pc:spChg>
        <pc:spChg chg="mod ord">
          <ac:chgData name="Maarja Tinn" userId="d90712de-f767-4aca-b92c-35ae82da0cfe" providerId="ADAL" clId="{BAF815C9-6976-49DF-8A88-CE4436FA3FB8}" dt="2025-11-11T14:51:31.859" v="319" actId="26606"/>
          <ac:spMkLst>
            <pc:docMk/>
            <pc:sldMk cId="3281185406" sldId="294"/>
            <ac:spMk id="5" creationId="{06EAF88C-2641-5234-E1DE-B77C1B723FB0}"/>
          </ac:spMkLst>
        </pc:spChg>
        <pc:spChg chg="add mod">
          <ac:chgData name="Maarja Tinn" userId="d90712de-f767-4aca-b92c-35ae82da0cfe" providerId="ADAL" clId="{BAF815C9-6976-49DF-8A88-CE4436FA3FB8}" dt="2025-11-11T14:51:31.859" v="319" actId="26606"/>
          <ac:spMkLst>
            <pc:docMk/>
            <pc:sldMk cId="3281185406" sldId="294"/>
            <ac:spMk id="10" creationId="{7E51B5A1-B79C-6DAE-68E9-C9B7DC9057A0}"/>
          </ac:spMkLst>
        </pc:spChg>
        <pc:spChg chg="add mod">
          <ac:chgData name="Maarja Tinn" userId="d90712de-f767-4aca-b92c-35ae82da0cfe" providerId="ADAL" clId="{BAF815C9-6976-49DF-8A88-CE4436FA3FB8}" dt="2025-11-11T14:51:43.587" v="322" actId="20577"/>
          <ac:spMkLst>
            <pc:docMk/>
            <pc:sldMk cId="3281185406" sldId="294"/>
            <ac:spMk id="12" creationId="{028FB648-5749-FDA3-2748-C73A175448DE}"/>
          </ac:spMkLst>
        </pc:spChg>
        <pc:picChg chg="add mod">
          <ac:chgData name="Maarja Tinn" userId="d90712de-f767-4aca-b92c-35ae82da0cfe" providerId="ADAL" clId="{BAF815C9-6976-49DF-8A88-CE4436FA3FB8}" dt="2025-11-11T14:52:41.847" v="331" actId="1076"/>
          <ac:picMkLst>
            <pc:docMk/>
            <pc:sldMk cId="3281185406" sldId="294"/>
            <ac:picMk id="2050" creationId="{56988F06-EF9C-7699-F26D-620C397632DC}"/>
          </ac:picMkLst>
        </pc:picChg>
        <pc:picChg chg="add">
          <ac:chgData name="Maarja Tinn" userId="d90712de-f767-4aca-b92c-35ae82da0cfe" providerId="ADAL" clId="{BAF815C9-6976-49DF-8A88-CE4436FA3FB8}" dt="2025-11-11T14:52:15.343" v="323"/>
          <ac:picMkLst>
            <pc:docMk/>
            <pc:sldMk cId="3281185406" sldId="294"/>
            <ac:picMk id="2052" creationId="{CBF11AF4-9E34-EEFF-8718-DA245A1FE855}"/>
          </ac:picMkLst>
        </pc:picChg>
        <pc:picChg chg="add mod">
          <ac:chgData name="Maarja Tinn" userId="d90712de-f767-4aca-b92c-35ae82da0cfe" providerId="ADAL" clId="{BAF815C9-6976-49DF-8A88-CE4436FA3FB8}" dt="2025-11-11T14:52:54.509" v="335" actId="14100"/>
          <ac:picMkLst>
            <pc:docMk/>
            <pc:sldMk cId="3281185406" sldId="294"/>
            <ac:picMk id="2054" creationId="{5E818917-99F6-6D2D-EC1C-B8F5C686D126}"/>
          </ac:picMkLst>
        </pc:picChg>
      </pc:sldChg>
      <pc:sldChg chg="addSp delSp modSp new mod modClrScheme chgLayout">
        <pc:chgData name="Maarja Tinn" userId="d90712de-f767-4aca-b92c-35ae82da0cfe" providerId="ADAL" clId="{BAF815C9-6976-49DF-8A88-CE4436FA3FB8}" dt="2025-11-11T15:05:50.053" v="558" actId="1076"/>
        <pc:sldMkLst>
          <pc:docMk/>
          <pc:sldMk cId="3553684267" sldId="295"/>
        </pc:sldMkLst>
        <pc:spChg chg="del">
          <ac:chgData name="Maarja Tinn" userId="d90712de-f767-4aca-b92c-35ae82da0cfe" providerId="ADAL" clId="{BAF815C9-6976-49DF-8A88-CE4436FA3FB8}" dt="2025-11-11T15:00:34.276" v="455" actId="26606"/>
          <ac:spMkLst>
            <pc:docMk/>
            <pc:sldMk cId="3553684267" sldId="295"/>
            <ac:spMk id="2" creationId="{C85929AF-781F-3D30-C27A-A2852A751A5B}"/>
          </ac:spMkLst>
        </pc:spChg>
        <pc:spChg chg="del">
          <ac:chgData name="Maarja Tinn" userId="d90712de-f767-4aca-b92c-35ae82da0cfe" providerId="ADAL" clId="{BAF815C9-6976-49DF-8A88-CE4436FA3FB8}" dt="2025-11-11T15:00:34.276" v="455" actId="26606"/>
          <ac:spMkLst>
            <pc:docMk/>
            <pc:sldMk cId="3553684267" sldId="295"/>
            <ac:spMk id="3" creationId="{2B7CA334-60F9-9278-0914-557118BAA498}"/>
          </ac:spMkLst>
        </pc:spChg>
        <pc:spChg chg="del">
          <ac:chgData name="Maarja Tinn" userId="d90712de-f767-4aca-b92c-35ae82da0cfe" providerId="ADAL" clId="{BAF815C9-6976-49DF-8A88-CE4436FA3FB8}" dt="2025-11-11T15:00:34.276" v="455" actId="26606"/>
          <ac:spMkLst>
            <pc:docMk/>
            <pc:sldMk cId="3553684267" sldId="295"/>
            <ac:spMk id="4" creationId="{FA3B4A94-22AA-96A5-F422-E391CA701820}"/>
          </ac:spMkLst>
        </pc:spChg>
        <pc:spChg chg="mod ord">
          <ac:chgData name="Maarja Tinn" userId="d90712de-f767-4aca-b92c-35ae82da0cfe" providerId="ADAL" clId="{BAF815C9-6976-49DF-8A88-CE4436FA3FB8}" dt="2025-11-11T15:05:35.206" v="552" actId="1076"/>
          <ac:spMkLst>
            <pc:docMk/>
            <pc:sldMk cId="3553684267" sldId="295"/>
            <ac:spMk id="5" creationId="{C2E594A2-9010-C51F-A6DC-9D07A59CCAE2}"/>
          </ac:spMkLst>
        </pc:spChg>
        <pc:spChg chg="add mod">
          <ac:chgData name="Maarja Tinn" userId="d90712de-f767-4aca-b92c-35ae82da0cfe" providerId="ADAL" clId="{BAF815C9-6976-49DF-8A88-CE4436FA3FB8}" dt="2025-11-11T15:05:35.206" v="552" actId="1076"/>
          <ac:spMkLst>
            <pc:docMk/>
            <pc:sldMk cId="3553684267" sldId="295"/>
            <ac:spMk id="10" creationId="{A3615974-D604-4CC3-E898-2BC2CD723AAB}"/>
          </ac:spMkLst>
        </pc:spChg>
        <pc:spChg chg="add mod">
          <ac:chgData name="Maarja Tinn" userId="d90712de-f767-4aca-b92c-35ae82da0cfe" providerId="ADAL" clId="{BAF815C9-6976-49DF-8A88-CE4436FA3FB8}" dt="2025-11-11T15:05:35.206" v="552" actId="1076"/>
          <ac:spMkLst>
            <pc:docMk/>
            <pc:sldMk cId="3553684267" sldId="295"/>
            <ac:spMk id="12" creationId="{33E1A98D-4A57-A522-89CB-B202F08DD147}"/>
          </ac:spMkLst>
        </pc:spChg>
        <pc:graphicFrameChg chg="add mod modGraphic">
          <ac:chgData name="Maarja Tinn" userId="d90712de-f767-4aca-b92c-35ae82da0cfe" providerId="ADAL" clId="{BAF815C9-6976-49DF-8A88-CE4436FA3FB8}" dt="2025-11-11T15:05:50.053" v="558" actId="1076"/>
          <ac:graphicFrameMkLst>
            <pc:docMk/>
            <pc:sldMk cId="3553684267" sldId="295"/>
            <ac:graphicFrameMk id="7" creationId="{250BF9D9-F902-1C92-E75B-762CC1AFBCF3}"/>
          </ac:graphicFrameMkLst>
        </pc:graphicFrameChg>
        <pc:picChg chg="add del mod">
          <ac:chgData name="Maarja Tinn" userId="d90712de-f767-4aca-b92c-35ae82da0cfe" providerId="ADAL" clId="{BAF815C9-6976-49DF-8A88-CE4436FA3FB8}" dt="2025-11-11T15:04:54.368" v="540" actId="478"/>
          <ac:picMkLst>
            <pc:docMk/>
            <pc:sldMk cId="3553684267" sldId="295"/>
            <ac:picMk id="6" creationId="{E8DB8281-A629-504F-5875-0611B6AFB80D}"/>
          </ac:picMkLst>
        </pc:picChg>
        <pc:picChg chg="add mod">
          <ac:chgData name="Maarja Tinn" userId="d90712de-f767-4aca-b92c-35ae82da0cfe" providerId="ADAL" clId="{BAF815C9-6976-49DF-8A88-CE4436FA3FB8}" dt="2025-11-11T15:05:47.455" v="557" actId="14100"/>
          <ac:picMkLst>
            <pc:docMk/>
            <pc:sldMk cId="3553684267" sldId="295"/>
            <ac:picMk id="8" creationId="{6BEA3A38-493E-C9C7-B388-350D0B3AD3A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a:extLst>
              <a:ext uri="{FF2B5EF4-FFF2-40B4-BE49-F238E27FC236}">
                <a16:creationId xmlns:a16="http://schemas.microsoft.com/office/drawing/2014/main" id="{88614759-AC00-888F-8FBB-BDE7EE3D76B0}"/>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t-EE"/>
          </a:p>
        </p:txBody>
      </p:sp>
      <p:sp>
        <p:nvSpPr>
          <p:cNvPr id="3" name="Kuupäeva kohatäide 2">
            <a:extLst>
              <a:ext uri="{FF2B5EF4-FFF2-40B4-BE49-F238E27FC236}">
                <a16:creationId xmlns:a16="http://schemas.microsoft.com/office/drawing/2014/main" id="{E33D59EC-1428-CE7F-5ACD-7C333F4B411D}"/>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7FE2CC7E-E71C-4D31-B207-C1ACCAF32242}" type="datetimeFigureOut">
              <a:rPr lang="et-EE" smtClean="0"/>
              <a:t>11.11.2025</a:t>
            </a:fld>
            <a:endParaRPr lang="et-EE"/>
          </a:p>
        </p:txBody>
      </p:sp>
      <p:sp>
        <p:nvSpPr>
          <p:cNvPr id="4" name="Jaluse kohatäide 3">
            <a:extLst>
              <a:ext uri="{FF2B5EF4-FFF2-40B4-BE49-F238E27FC236}">
                <a16:creationId xmlns:a16="http://schemas.microsoft.com/office/drawing/2014/main" id="{540A2F0B-D550-5DBE-E73B-5C8823E9D46F}"/>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t-EE"/>
          </a:p>
        </p:txBody>
      </p:sp>
      <p:sp>
        <p:nvSpPr>
          <p:cNvPr id="5" name="Slaidinumbri kohatäide 4">
            <a:extLst>
              <a:ext uri="{FF2B5EF4-FFF2-40B4-BE49-F238E27FC236}">
                <a16:creationId xmlns:a16="http://schemas.microsoft.com/office/drawing/2014/main" id="{3AAB6CF0-3BDC-DF4C-C204-56CED78977AC}"/>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6D413426-1321-47C2-96A7-1598CC2AA72F}" type="slidenum">
              <a:rPr lang="et-EE" smtClean="0"/>
              <a:t>‹#›</a:t>
            </a:fld>
            <a:endParaRPr lang="et-EE"/>
          </a:p>
        </p:txBody>
      </p:sp>
    </p:spTree>
    <p:extLst>
      <p:ext uri="{BB962C8B-B14F-4D97-AF65-F5344CB8AC3E}">
        <p14:creationId xmlns:p14="http://schemas.microsoft.com/office/powerpoint/2010/main" val="3664980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BE19F60-79B1-48F1-B8FA-A57DEDD62488}" type="datetimeFigureOut">
              <a:rPr lang="et-EE" smtClean="0"/>
              <a:t>11.11.2025</a:t>
            </a:fld>
            <a:endParaRPr lang="et-EE"/>
          </a:p>
        </p:txBody>
      </p:sp>
      <p:sp>
        <p:nvSpPr>
          <p:cNvPr id="4" name="Slaidi pildi kohatäide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A1E3863-0160-4780-ACC1-2E7E3A84585E}" type="slidenum">
              <a:rPr lang="et-EE" smtClean="0"/>
              <a:t>‹#›</a:t>
            </a:fld>
            <a:endParaRPr lang="et-EE"/>
          </a:p>
        </p:txBody>
      </p:sp>
    </p:spTree>
    <p:extLst>
      <p:ext uri="{BB962C8B-B14F-4D97-AF65-F5344CB8AC3E}">
        <p14:creationId xmlns:p14="http://schemas.microsoft.com/office/powerpoint/2010/main" val="1770957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5"/>
          </p:nvPr>
        </p:nvSpPr>
        <p:spPr/>
        <p:txBody>
          <a:bodyPr/>
          <a:lstStyle/>
          <a:p>
            <a:fld id="{1A1E3863-0160-4780-ACC1-2E7E3A84585E}" type="slidenum">
              <a:rPr lang="et-EE" smtClean="0"/>
              <a:t>1</a:t>
            </a:fld>
            <a:endParaRPr lang="et-EE"/>
          </a:p>
        </p:txBody>
      </p:sp>
    </p:spTree>
    <p:extLst>
      <p:ext uri="{BB962C8B-B14F-4D97-AF65-F5344CB8AC3E}">
        <p14:creationId xmlns:p14="http://schemas.microsoft.com/office/powerpoint/2010/main" val="1368377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a:extLst>
            <a:ext uri="{FF2B5EF4-FFF2-40B4-BE49-F238E27FC236}">
              <a16:creationId xmlns:a16="http://schemas.microsoft.com/office/drawing/2014/main" id="{8FE9FBB2-E3A7-D610-08B9-E3409EE28D13}"/>
            </a:ext>
          </a:extLst>
        </p:cNvPr>
        <p:cNvGrpSpPr/>
        <p:nvPr/>
      </p:nvGrpSpPr>
      <p:grpSpPr>
        <a:xfrm>
          <a:off x="0" y="0"/>
          <a:ext cx="0" cy="0"/>
          <a:chOff x="0" y="0"/>
          <a:chExt cx="0" cy="0"/>
        </a:xfrm>
      </p:grpSpPr>
      <p:sp>
        <p:nvSpPr>
          <p:cNvPr id="76" name="Google Shape;76;p2:notes">
            <a:extLst>
              <a:ext uri="{FF2B5EF4-FFF2-40B4-BE49-F238E27FC236}">
                <a16:creationId xmlns:a16="http://schemas.microsoft.com/office/drawing/2014/main" id="{ECBBD4E8-B29C-68D6-C5B2-1500762E3514}"/>
              </a:ext>
            </a:extLst>
          </p:cNvPr>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2:notes">
            <a:extLst>
              <a:ext uri="{FF2B5EF4-FFF2-40B4-BE49-F238E27FC236}">
                <a16:creationId xmlns:a16="http://schemas.microsoft.com/office/drawing/2014/main" id="{39CF93B0-8B2F-20AB-A17B-235552B56F7E}"/>
              </a:ext>
            </a:extLst>
          </p:cNvPr>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0215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800" kern="100" dirty="0" err="1">
                <a:effectLst/>
                <a:latin typeface="Aptos" panose="020B0004020202020204" pitchFamily="34" charset="0"/>
                <a:ea typeface="Aptos" panose="020B0004020202020204" pitchFamily="34" charset="0"/>
                <a:cs typeface="Times New Roman" panose="02020603050405020304" pitchFamily="18" charset="0"/>
              </a:rPr>
              <a:t>Manosfääris</a:t>
            </a:r>
            <a:r>
              <a:rPr lang="et-EE" sz="1800" kern="100" dirty="0">
                <a:effectLst/>
                <a:latin typeface="Aptos" panose="020B0004020202020204" pitchFamily="34" charset="0"/>
                <a:ea typeface="Aptos" panose="020B0004020202020204" pitchFamily="34" charset="0"/>
                <a:cs typeface="Times New Roman" panose="02020603050405020304" pitchFamily="18" charset="0"/>
              </a:rPr>
              <a:t> levivate sõnumite mõju ilmneb eelkõige madala sootundlikkusega poiste seas, kes vastanduvad haridusele kõige enam. </a:t>
            </a:r>
            <a:r>
              <a:rPr lang="et-EE" sz="1800" b="1" kern="100" dirty="0">
                <a:effectLst/>
                <a:latin typeface="Aptos" panose="020B0004020202020204" pitchFamily="34" charset="0"/>
                <a:ea typeface="Aptos" panose="020B0004020202020204" pitchFamily="34" charset="0"/>
                <a:cs typeface="Times New Roman" panose="02020603050405020304" pitchFamily="18" charset="0"/>
              </a:rPr>
              <a:t>ICCS 2022</a:t>
            </a:r>
            <a:r>
              <a:rPr lang="et-EE" sz="1800" kern="100" dirty="0">
                <a:effectLst/>
                <a:latin typeface="Aptos" panose="020B0004020202020204" pitchFamily="34" charset="0"/>
                <a:ea typeface="Aptos" panose="020B0004020202020204" pitchFamily="34" charset="0"/>
                <a:cs typeface="Times New Roman" panose="02020603050405020304" pitchFamily="18" charset="0"/>
              </a:rPr>
              <a:t> uuringust selgub, et just need poisid, kes on kõige vähem teadlikud soolisest võrdsusest, osalevad kõige aktiivsemalt sotsiaalmeedias poliitilistel ja ühiskondlikel teemadel. Nad võtavad sõna hariduse, feminismivastase retoorika ja meeste rolli üle ühiskonnas, olles sageli tugevalt mõjutatud </a:t>
            </a:r>
            <a:r>
              <a:rPr lang="et-EE" sz="1800" kern="100" dirty="0" err="1">
                <a:effectLst/>
                <a:latin typeface="Aptos" panose="020B0004020202020204" pitchFamily="34" charset="0"/>
                <a:ea typeface="Aptos" panose="020B0004020202020204" pitchFamily="34" charset="0"/>
                <a:cs typeface="Times New Roman" panose="02020603050405020304" pitchFamily="18" charset="0"/>
              </a:rPr>
              <a:t>manosfääri</a:t>
            </a:r>
            <a:r>
              <a:rPr lang="et-EE" sz="1800" kern="100" dirty="0">
                <a:effectLst/>
                <a:latin typeface="Aptos" panose="020B0004020202020204" pitchFamily="34" charset="0"/>
                <a:ea typeface="Aptos" panose="020B0004020202020204" pitchFamily="34" charset="0"/>
                <a:cs typeface="Times New Roman" panose="02020603050405020304" pitchFamily="18" charset="0"/>
              </a:rPr>
              <a:t> ideoloogiatest. See näitab, et hariduses levivad hoiakud ja väärtused ei ole lihtsalt isiklikud, vaid mõjutavad laiemat ühiskondlikku diskursust.</a:t>
            </a:r>
          </a:p>
          <a:p>
            <a:endParaRPr lang="et-EE" dirty="0"/>
          </a:p>
        </p:txBody>
      </p:sp>
      <p:sp>
        <p:nvSpPr>
          <p:cNvPr id="4" name="Slide Number Placeholder 3"/>
          <p:cNvSpPr>
            <a:spLocks noGrp="1"/>
          </p:cNvSpPr>
          <p:nvPr>
            <p:ph type="sldNum" sz="quarter" idx="5"/>
          </p:nvPr>
        </p:nvSpPr>
        <p:spPr/>
        <p:txBody>
          <a:bodyPr/>
          <a:lstStyle/>
          <a:p>
            <a:fld id="{1A1E3863-0160-4780-ACC1-2E7E3A84585E}" type="slidenum">
              <a:rPr lang="et-EE" smtClean="0"/>
              <a:t>6</a:t>
            </a:fld>
            <a:endParaRPr lang="et-EE"/>
          </a:p>
        </p:txBody>
      </p:sp>
    </p:spTree>
    <p:extLst>
      <p:ext uri="{BB962C8B-B14F-4D97-AF65-F5344CB8AC3E}">
        <p14:creationId xmlns:p14="http://schemas.microsoft.com/office/powerpoint/2010/main" val="2775292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1A1E3863-0160-4780-ACC1-2E7E3A84585E}" type="slidenum">
              <a:rPr lang="et-EE" smtClean="0"/>
              <a:t>7</a:t>
            </a:fld>
            <a:endParaRPr lang="et-EE"/>
          </a:p>
        </p:txBody>
      </p:sp>
    </p:spTree>
    <p:extLst>
      <p:ext uri="{BB962C8B-B14F-4D97-AF65-F5344CB8AC3E}">
        <p14:creationId xmlns:p14="http://schemas.microsoft.com/office/powerpoint/2010/main" val="2507509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4472808-1259-0A5D-09C2-3C61E04CD809}"/>
              </a:ext>
            </a:extLst>
          </p:cNvPr>
          <p:cNvSpPr>
            <a:spLocks noGrp="1"/>
          </p:cNvSpPr>
          <p:nvPr>
            <p:ph type="title" hasCustomPrompt="1"/>
          </p:nvPr>
        </p:nvSpPr>
        <p:spPr>
          <a:xfrm>
            <a:off x="838200" y="998538"/>
            <a:ext cx="10515600" cy="2852737"/>
          </a:xfrm>
        </p:spPr>
        <p:txBody>
          <a:bodyPr anchor="b"/>
          <a:lstStyle>
            <a:lvl1pPr>
              <a:defRPr sz="6000">
                <a:solidFill>
                  <a:schemeClr val="accent2"/>
                </a:solidFill>
              </a:defRPr>
            </a:lvl1pPr>
          </a:lstStyle>
          <a:p>
            <a:r>
              <a:rPr lang="et-EE"/>
              <a:t>Kirjuta siia pealkiri</a:t>
            </a:r>
          </a:p>
        </p:txBody>
      </p:sp>
      <p:sp>
        <p:nvSpPr>
          <p:cNvPr id="3" name="Teksti kohatäide 2">
            <a:extLst>
              <a:ext uri="{FF2B5EF4-FFF2-40B4-BE49-F238E27FC236}">
                <a16:creationId xmlns:a16="http://schemas.microsoft.com/office/drawing/2014/main" id="{924CA88F-F585-62F9-56EC-C12453922159}"/>
              </a:ext>
            </a:extLst>
          </p:cNvPr>
          <p:cNvSpPr>
            <a:spLocks noGrp="1"/>
          </p:cNvSpPr>
          <p:nvPr>
            <p:ph type="body" idx="1"/>
          </p:nvPr>
        </p:nvSpPr>
        <p:spPr>
          <a:xfrm>
            <a:off x="831850" y="4186238"/>
            <a:ext cx="10515600" cy="1500187"/>
          </a:xfrm>
        </p:spPr>
        <p:txBody>
          <a:bodyPr>
            <a:norm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Klõpsake juhteksemplari tekstilaadide redigeerimiseks</a:t>
            </a:r>
          </a:p>
        </p:txBody>
      </p:sp>
      <p:sp>
        <p:nvSpPr>
          <p:cNvPr id="4" name="Kuupäeva kohatäide 3">
            <a:extLst>
              <a:ext uri="{FF2B5EF4-FFF2-40B4-BE49-F238E27FC236}">
                <a16:creationId xmlns:a16="http://schemas.microsoft.com/office/drawing/2014/main" id="{E6E65689-E372-3A34-5261-C88CB266F5B4}"/>
              </a:ext>
            </a:extLst>
          </p:cNvPr>
          <p:cNvSpPr>
            <a:spLocks noGrp="1"/>
          </p:cNvSpPr>
          <p:nvPr>
            <p:ph type="dt" sz="half" idx="10"/>
          </p:nvPr>
        </p:nvSpPr>
        <p:spPr/>
        <p:txBody>
          <a:bodyPr/>
          <a:lstStyle/>
          <a:p>
            <a:fld id="{2B72B1CB-6C89-43DE-8230-950EA583C3FE}" type="datetime1">
              <a:rPr lang="et-EE" smtClean="0"/>
              <a:t>11.11.2025</a:t>
            </a:fld>
            <a:endParaRPr lang="et-EE"/>
          </a:p>
        </p:txBody>
      </p:sp>
      <p:sp>
        <p:nvSpPr>
          <p:cNvPr id="5" name="Jaluse kohatäide 4">
            <a:extLst>
              <a:ext uri="{FF2B5EF4-FFF2-40B4-BE49-F238E27FC236}">
                <a16:creationId xmlns:a16="http://schemas.microsoft.com/office/drawing/2014/main" id="{8A2777F5-BE6F-E7AB-BBEF-940A44C8D0E5}"/>
              </a:ext>
            </a:extLst>
          </p:cNvPr>
          <p:cNvSpPr>
            <a:spLocks noGrp="1"/>
          </p:cNvSpPr>
          <p:nvPr>
            <p:ph type="ftr" sz="quarter" idx="11"/>
          </p:nvPr>
        </p:nvSpPr>
        <p:spPr>
          <a:xfrm>
            <a:off x="4633546" y="6187588"/>
            <a:ext cx="3276600" cy="681037"/>
          </a:xfrm>
        </p:spPr>
        <p:txBody>
          <a:bodyPr/>
          <a:lstStyle/>
          <a:p>
            <a:r>
              <a:rPr lang="et-EE"/>
              <a:t>PRAXIS | MÕTTEKODA</a:t>
            </a:r>
          </a:p>
        </p:txBody>
      </p:sp>
      <p:sp>
        <p:nvSpPr>
          <p:cNvPr id="6" name="Slaidinumbri kohatäide 5">
            <a:extLst>
              <a:ext uri="{FF2B5EF4-FFF2-40B4-BE49-F238E27FC236}">
                <a16:creationId xmlns:a16="http://schemas.microsoft.com/office/drawing/2014/main" id="{2A5F6B68-BA24-FF54-EB88-1A8078B8F4AE}"/>
              </a:ext>
            </a:extLst>
          </p:cNvPr>
          <p:cNvSpPr>
            <a:spLocks noGrp="1"/>
          </p:cNvSpPr>
          <p:nvPr>
            <p:ph type="sldNum" sz="quarter" idx="12"/>
          </p:nvPr>
        </p:nvSpPr>
        <p:spPr/>
        <p:txBody>
          <a:bodyPr/>
          <a:lstStyle/>
          <a:p>
            <a:fld id="{40FA61CE-0D88-4036-94A8-C37EE2D44D21}" type="slidenum">
              <a:rPr lang="et-EE" smtClean="0"/>
              <a:t>‹#›</a:t>
            </a:fld>
            <a:endParaRPr lang="et-EE"/>
          </a:p>
        </p:txBody>
      </p:sp>
    </p:spTree>
    <p:extLst>
      <p:ext uri="{BB962C8B-B14F-4D97-AF65-F5344CB8AC3E}">
        <p14:creationId xmlns:p14="http://schemas.microsoft.com/office/powerpoint/2010/main" val="312991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a:extLst>
              <a:ext uri="{FF2B5EF4-FFF2-40B4-BE49-F238E27FC236}">
                <a16:creationId xmlns:a16="http://schemas.microsoft.com/office/drawing/2014/main" id="{ACC7598D-E5C4-3F5F-681D-E98A45803460}"/>
              </a:ext>
            </a:extLst>
          </p:cNvPr>
          <p:cNvSpPr>
            <a:spLocks noGrp="1"/>
          </p:cNvSpPr>
          <p:nvPr>
            <p:ph type="dt" sz="half" idx="10"/>
          </p:nvPr>
        </p:nvSpPr>
        <p:spPr/>
        <p:txBody>
          <a:bodyPr/>
          <a:lstStyle/>
          <a:p>
            <a:fld id="{D5617F94-48C9-453E-A939-062428927846}" type="datetime1">
              <a:rPr lang="et-EE" smtClean="0"/>
              <a:t>11.11.2025</a:t>
            </a:fld>
            <a:endParaRPr lang="et-EE"/>
          </a:p>
        </p:txBody>
      </p:sp>
      <p:sp>
        <p:nvSpPr>
          <p:cNvPr id="3" name="Jaluse kohatäide 2">
            <a:extLst>
              <a:ext uri="{FF2B5EF4-FFF2-40B4-BE49-F238E27FC236}">
                <a16:creationId xmlns:a16="http://schemas.microsoft.com/office/drawing/2014/main" id="{94BD7D4C-6D77-CAEB-66ED-F66B7CDE0C90}"/>
              </a:ext>
            </a:extLst>
          </p:cNvPr>
          <p:cNvSpPr>
            <a:spLocks noGrp="1"/>
          </p:cNvSpPr>
          <p:nvPr>
            <p:ph type="ftr" sz="quarter" idx="11"/>
          </p:nvPr>
        </p:nvSpPr>
        <p:spPr/>
        <p:txBody>
          <a:bodyPr/>
          <a:lstStyle/>
          <a:p>
            <a:r>
              <a:rPr lang="et-EE"/>
              <a:t>PRAXIS | MÕTTEKODA</a:t>
            </a:r>
          </a:p>
        </p:txBody>
      </p:sp>
      <p:sp>
        <p:nvSpPr>
          <p:cNvPr id="4" name="Slaidinumbri kohatäide 3">
            <a:extLst>
              <a:ext uri="{FF2B5EF4-FFF2-40B4-BE49-F238E27FC236}">
                <a16:creationId xmlns:a16="http://schemas.microsoft.com/office/drawing/2014/main" id="{34B0A20E-4A38-1006-C5BB-8A0960AB4421}"/>
              </a:ext>
            </a:extLst>
          </p:cNvPr>
          <p:cNvSpPr>
            <a:spLocks noGrp="1"/>
          </p:cNvSpPr>
          <p:nvPr>
            <p:ph type="sldNum" sz="quarter" idx="12"/>
          </p:nvPr>
        </p:nvSpPr>
        <p:spPr/>
        <p:txBody>
          <a:bodyPr/>
          <a:lstStyle/>
          <a:p>
            <a:fld id="{40FA61CE-0D88-4036-94A8-C37EE2D44D21}" type="slidenum">
              <a:rPr lang="et-EE" smtClean="0"/>
              <a:t>‹#›</a:t>
            </a:fld>
            <a:endParaRPr lang="et-EE"/>
          </a:p>
        </p:txBody>
      </p:sp>
    </p:spTree>
    <p:extLst>
      <p:ext uri="{BB962C8B-B14F-4D97-AF65-F5344CB8AC3E}">
        <p14:creationId xmlns:p14="http://schemas.microsoft.com/office/powerpoint/2010/main" val="2951520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F347E36-3D08-0A00-6723-17A17F7C830C}"/>
              </a:ext>
            </a:extLst>
          </p:cNvPr>
          <p:cNvSpPr>
            <a:spLocks noGrp="1"/>
          </p:cNvSpPr>
          <p:nvPr>
            <p:ph type="title"/>
          </p:nvPr>
        </p:nvSpPr>
        <p:spPr/>
        <p:txBody>
          <a:bodyPr/>
          <a:lstStyle/>
          <a:p>
            <a:r>
              <a:rPr lang="et-EE"/>
              <a:t>Klõpsake juhteksemplari pealkirja laadi redigeerimiseks</a:t>
            </a:r>
          </a:p>
        </p:txBody>
      </p:sp>
      <p:sp>
        <p:nvSpPr>
          <p:cNvPr id="3" name="Kuupäeva kohatäide 2">
            <a:extLst>
              <a:ext uri="{FF2B5EF4-FFF2-40B4-BE49-F238E27FC236}">
                <a16:creationId xmlns:a16="http://schemas.microsoft.com/office/drawing/2014/main" id="{2D4F3D8F-D2B3-4E10-A720-46C841063B9F}"/>
              </a:ext>
            </a:extLst>
          </p:cNvPr>
          <p:cNvSpPr>
            <a:spLocks noGrp="1"/>
          </p:cNvSpPr>
          <p:nvPr>
            <p:ph type="dt" sz="half" idx="10"/>
          </p:nvPr>
        </p:nvSpPr>
        <p:spPr/>
        <p:txBody>
          <a:bodyPr/>
          <a:lstStyle/>
          <a:p>
            <a:fld id="{E73C5904-ADB6-488B-BE3F-60B5C8699CBA}" type="datetime1">
              <a:rPr lang="et-EE" smtClean="0"/>
              <a:t>11.11.2025</a:t>
            </a:fld>
            <a:endParaRPr lang="et-EE"/>
          </a:p>
        </p:txBody>
      </p:sp>
      <p:sp>
        <p:nvSpPr>
          <p:cNvPr id="4" name="Jaluse kohatäide 3">
            <a:extLst>
              <a:ext uri="{FF2B5EF4-FFF2-40B4-BE49-F238E27FC236}">
                <a16:creationId xmlns:a16="http://schemas.microsoft.com/office/drawing/2014/main" id="{1B52C62A-1F37-2820-84B8-BCA6A17D6FC1}"/>
              </a:ext>
            </a:extLst>
          </p:cNvPr>
          <p:cNvSpPr>
            <a:spLocks noGrp="1"/>
          </p:cNvSpPr>
          <p:nvPr>
            <p:ph type="ftr" sz="quarter" idx="11"/>
          </p:nvPr>
        </p:nvSpPr>
        <p:spPr/>
        <p:txBody>
          <a:bodyPr/>
          <a:lstStyle/>
          <a:p>
            <a:r>
              <a:rPr lang="et-EE"/>
              <a:t>PRAXIS | MÕTTEKODA</a:t>
            </a:r>
          </a:p>
        </p:txBody>
      </p:sp>
      <p:sp>
        <p:nvSpPr>
          <p:cNvPr id="5" name="Slaidinumbri kohatäide 4">
            <a:extLst>
              <a:ext uri="{FF2B5EF4-FFF2-40B4-BE49-F238E27FC236}">
                <a16:creationId xmlns:a16="http://schemas.microsoft.com/office/drawing/2014/main" id="{4BA2350C-4004-7590-47D5-9E0FE95A8D98}"/>
              </a:ext>
            </a:extLst>
          </p:cNvPr>
          <p:cNvSpPr>
            <a:spLocks noGrp="1"/>
          </p:cNvSpPr>
          <p:nvPr>
            <p:ph type="sldNum" sz="quarter" idx="12"/>
          </p:nvPr>
        </p:nvSpPr>
        <p:spPr/>
        <p:txBody>
          <a:bodyPr/>
          <a:lstStyle/>
          <a:p>
            <a:fld id="{40FA61CE-0D88-4036-94A8-C37EE2D44D21}" type="slidenum">
              <a:rPr lang="et-EE" smtClean="0"/>
              <a:t>‹#›</a:t>
            </a:fld>
            <a:endParaRPr lang="et-EE"/>
          </a:p>
        </p:txBody>
      </p:sp>
    </p:spTree>
    <p:extLst>
      <p:ext uri="{BB962C8B-B14F-4D97-AF65-F5344CB8AC3E}">
        <p14:creationId xmlns:p14="http://schemas.microsoft.com/office/powerpoint/2010/main" val="3944184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itelslai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607EEAD-E29B-505C-821C-9C8238A634D5}"/>
              </a:ext>
            </a:extLst>
          </p:cNvPr>
          <p:cNvSpPr>
            <a:spLocks noGrp="1"/>
          </p:cNvSpPr>
          <p:nvPr>
            <p:ph type="ctrTitle"/>
          </p:nvPr>
        </p:nvSpPr>
        <p:spPr>
          <a:xfrm>
            <a:off x="1524000" y="1122363"/>
            <a:ext cx="9144000" cy="2387600"/>
          </a:xfrm>
        </p:spPr>
        <p:txBody>
          <a:bodyPr anchor="b"/>
          <a:lstStyle>
            <a:lvl1pPr algn="ctr">
              <a:defRPr sz="6000"/>
            </a:lvl1pPr>
          </a:lstStyle>
          <a:p>
            <a:r>
              <a:rPr lang="et-EE"/>
              <a:t>Klõpsake juhteksemplari pealkirja laadi redigeerimiseks</a:t>
            </a:r>
          </a:p>
        </p:txBody>
      </p:sp>
      <p:sp>
        <p:nvSpPr>
          <p:cNvPr id="3" name="Alapealkiri 2">
            <a:extLst>
              <a:ext uri="{FF2B5EF4-FFF2-40B4-BE49-F238E27FC236}">
                <a16:creationId xmlns:a16="http://schemas.microsoft.com/office/drawing/2014/main" id="{B4DB4957-B962-F23F-F983-0F525AC9AA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juhteksemplari alapealkirja laadi redigeerimiseks</a:t>
            </a:r>
          </a:p>
        </p:txBody>
      </p:sp>
      <p:sp>
        <p:nvSpPr>
          <p:cNvPr id="4" name="Kuupäeva kohatäide 3">
            <a:extLst>
              <a:ext uri="{FF2B5EF4-FFF2-40B4-BE49-F238E27FC236}">
                <a16:creationId xmlns:a16="http://schemas.microsoft.com/office/drawing/2014/main" id="{A7579948-F1DD-5B6D-BDFB-A5B3DCD26BA3}"/>
              </a:ext>
            </a:extLst>
          </p:cNvPr>
          <p:cNvSpPr>
            <a:spLocks noGrp="1"/>
          </p:cNvSpPr>
          <p:nvPr>
            <p:ph type="dt" sz="half" idx="10"/>
          </p:nvPr>
        </p:nvSpPr>
        <p:spPr/>
        <p:txBody>
          <a:bodyPr/>
          <a:lstStyle/>
          <a:p>
            <a:fld id="{17CBBD62-513E-43D7-856B-8B236D5F03B6}" type="datetime1">
              <a:rPr lang="et-EE" smtClean="0"/>
              <a:t>11.11.2025</a:t>
            </a:fld>
            <a:endParaRPr lang="et-EE"/>
          </a:p>
        </p:txBody>
      </p:sp>
      <p:sp>
        <p:nvSpPr>
          <p:cNvPr id="5" name="Jaluse kohatäide 4">
            <a:extLst>
              <a:ext uri="{FF2B5EF4-FFF2-40B4-BE49-F238E27FC236}">
                <a16:creationId xmlns:a16="http://schemas.microsoft.com/office/drawing/2014/main" id="{6EEEF9FA-D783-A627-F324-897BB9DD0A04}"/>
              </a:ext>
            </a:extLst>
          </p:cNvPr>
          <p:cNvSpPr>
            <a:spLocks noGrp="1"/>
          </p:cNvSpPr>
          <p:nvPr>
            <p:ph type="ftr" sz="quarter" idx="11"/>
          </p:nvPr>
        </p:nvSpPr>
        <p:spPr/>
        <p:txBody>
          <a:bodyPr/>
          <a:lstStyle/>
          <a:p>
            <a:r>
              <a:rPr lang="et-EE"/>
              <a:t>PRAXIS | MÕTTEKODA</a:t>
            </a:r>
          </a:p>
        </p:txBody>
      </p:sp>
      <p:sp>
        <p:nvSpPr>
          <p:cNvPr id="6" name="Slaidinumbri kohatäide 5">
            <a:extLst>
              <a:ext uri="{FF2B5EF4-FFF2-40B4-BE49-F238E27FC236}">
                <a16:creationId xmlns:a16="http://schemas.microsoft.com/office/drawing/2014/main" id="{B96D8C51-37EE-945C-1C2A-F55B47A4331C}"/>
              </a:ext>
            </a:extLst>
          </p:cNvPr>
          <p:cNvSpPr>
            <a:spLocks noGrp="1"/>
          </p:cNvSpPr>
          <p:nvPr>
            <p:ph type="sldNum" sz="quarter" idx="12"/>
          </p:nvPr>
        </p:nvSpPr>
        <p:spPr/>
        <p:txBody>
          <a:bodyPr/>
          <a:lstStyle/>
          <a:p>
            <a:fld id="{40FA61CE-0D88-4036-94A8-C37EE2D44D21}" type="slidenum">
              <a:rPr lang="et-EE" smtClean="0"/>
              <a:t>‹#›</a:t>
            </a:fld>
            <a:endParaRPr lang="et-EE"/>
          </a:p>
        </p:txBody>
      </p:sp>
    </p:spTree>
    <p:extLst>
      <p:ext uri="{BB962C8B-B14F-4D97-AF65-F5344CB8AC3E}">
        <p14:creationId xmlns:p14="http://schemas.microsoft.com/office/powerpoint/2010/main" val="3139305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BAC6A9F-C14D-C58C-7EBB-3DD09A17ED32}"/>
              </a:ext>
            </a:extLst>
          </p:cNvPr>
          <p:cNvSpPr>
            <a:spLocks noGrp="1"/>
          </p:cNvSpPr>
          <p:nvPr>
            <p:ph type="title"/>
          </p:nvPr>
        </p:nvSpPr>
        <p:spPr/>
        <p:txBody>
          <a:bodyPr/>
          <a:lstStyle/>
          <a:p>
            <a:r>
              <a:rPr lang="et-EE"/>
              <a:t>Klõpsake juhteksemplari pealkirja laadi redigeerimiseks</a:t>
            </a:r>
          </a:p>
        </p:txBody>
      </p:sp>
      <p:sp>
        <p:nvSpPr>
          <p:cNvPr id="3" name="Sisu kohatäide 2">
            <a:extLst>
              <a:ext uri="{FF2B5EF4-FFF2-40B4-BE49-F238E27FC236}">
                <a16:creationId xmlns:a16="http://schemas.microsoft.com/office/drawing/2014/main" id="{44153B83-4373-297B-F09D-8D1CDDA6B60E}"/>
              </a:ext>
            </a:extLst>
          </p:cNvPr>
          <p:cNvSpPr>
            <a:spLocks noGrp="1"/>
          </p:cNvSpPr>
          <p:nvPr>
            <p:ph idx="1"/>
          </p:nvPr>
        </p:nvSpPr>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Kuupäeva kohatäide 3">
            <a:extLst>
              <a:ext uri="{FF2B5EF4-FFF2-40B4-BE49-F238E27FC236}">
                <a16:creationId xmlns:a16="http://schemas.microsoft.com/office/drawing/2014/main" id="{48FD16DB-08DB-4791-ACD0-0E476CDD9B1B}"/>
              </a:ext>
            </a:extLst>
          </p:cNvPr>
          <p:cNvSpPr>
            <a:spLocks noGrp="1"/>
          </p:cNvSpPr>
          <p:nvPr>
            <p:ph type="dt" sz="half" idx="10"/>
          </p:nvPr>
        </p:nvSpPr>
        <p:spPr/>
        <p:txBody>
          <a:bodyPr/>
          <a:lstStyle/>
          <a:p>
            <a:fld id="{72FA4E06-A381-4E19-8B69-D867A3A8E857}" type="datetime1">
              <a:rPr lang="et-EE" smtClean="0"/>
              <a:t>11.11.2025</a:t>
            </a:fld>
            <a:endParaRPr lang="et-EE"/>
          </a:p>
        </p:txBody>
      </p:sp>
      <p:sp>
        <p:nvSpPr>
          <p:cNvPr id="5" name="Jaluse kohatäide 4">
            <a:extLst>
              <a:ext uri="{FF2B5EF4-FFF2-40B4-BE49-F238E27FC236}">
                <a16:creationId xmlns:a16="http://schemas.microsoft.com/office/drawing/2014/main" id="{74829D2F-A9FB-20F1-DA8A-93448DE34A4E}"/>
              </a:ext>
            </a:extLst>
          </p:cNvPr>
          <p:cNvSpPr>
            <a:spLocks noGrp="1"/>
          </p:cNvSpPr>
          <p:nvPr>
            <p:ph type="ftr" sz="quarter" idx="11"/>
          </p:nvPr>
        </p:nvSpPr>
        <p:spPr/>
        <p:txBody>
          <a:bodyPr/>
          <a:lstStyle/>
          <a:p>
            <a:r>
              <a:rPr lang="et-EE"/>
              <a:t>PRAXIS | MÕTTEKODA</a:t>
            </a:r>
          </a:p>
        </p:txBody>
      </p:sp>
      <p:sp>
        <p:nvSpPr>
          <p:cNvPr id="6" name="Slaidinumbri kohatäide 5">
            <a:extLst>
              <a:ext uri="{FF2B5EF4-FFF2-40B4-BE49-F238E27FC236}">
                <a16:creationId xmlns:a16="http://schemas.microsoft.com/office/drawing/2014/main" id="{02836975-1F05-690E-FEAA-ED25FB30A079}"/>
              </a:ext>
            </a:extLst>
          </p:cNvPr>
          <p:cNvSpPr>
            <a:spLocks noGrp="1"/>
          </p:cNvSpPr>
          <p:nvPr>
            <p:ph type="sldNum" sz="quarter" idx="12"/>
          </p:nvPr>
        </p:nvSpPr>
        <p:spPr/>
        <p:txBody>
          <a:bodyPr/>
          <a:lstStyle/>
          <a:p>
            <a:fld id="{40FA61CE-0D88-4036-94A8-C37EE2D44D21}" type="slidenum">
              <a:rPr lang="et-EE" smtClean="0"/>
              <a:t>‹#›</a:t>
            </a:fld>
            <a:endParaRPr lang="et-EE"/>
          </a:p>
        </p:txBody>
      </p:sp>
    </p:spTree>
    <p:extLst>
      <p:ext uri="{BB962C8B-B14F-4D97-AF65-F5344CB8AC3E}">
        <p14:creationId xmlns:p14="http://schemas.microsoft.com/office/powerpoint/2010/main" val="4150862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E7CFD85-C58A-20D1-FC2A-1AC400B35DAE}"/>
              </a:ext>
            </a:extLst>
          </p:cNvPr>
          <p:cNvSpPr>
            <a:spLocks noGrp="1"/>
          </p:cNvSpPr>
          <p:nvPr>
            <p:ph type="title"/>
          </p:nvPr>
        </p:nvSpPr>
        <p:spPr/>
        <p:txBody>
          <a:bodyPr/>
          <a:lstStyle/>
          <a:p>
            <a:r>
              <a:rPr lang="et-EE"/>
              <a:t>Klõpsake juhteksemplari pealkirja laadi redigeerimiseks</a:t>
            </a:r>
          </a:p>
        </p:txBody>
      </p:sp>
      <p:sp>
        <p:nvSpPr>
          <p:cNvPr id="3" name="Sisu kohatäide 2">
            <a:extLst>
              <a:ext uri="{FF2B5EF4-FFF2-40B4-BE49-F238E27FC236}">
                <a16:creationId xmlns:a16="http://schemas.microsoft.com/office/drawing/2014/main" id="{74317775-A6A3-8782-F28F-397F8CC7734E}"/>
              </a:ext>
            </a:extLst>
          </p:cNvPr>
          <p:cNvSpPr>
            <a:spLocks noGrp="1"/>
          </p:cNvSpPr>
          <p:nvPr>
            <p:ph sz="half" idx="1"/>
          </p:nvPr>
        </p:nvSpPr>
        <p:spPr>
          <a:xfrm>
            <a:off x="838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Sisu kohatäide 3">
            <a:extLst>
              <a:ext uri="{FF2B5EF4-FFF2-40B4-BE49-F238E27FC236}">
                <a16:creationId xmlns:a16="http://schemas.microsoft.com/office/drawing/2014/main" id="{5F04B48F-0C38-1791-EA9D-37C509DBE86B}"/>
              </a:ext>
            </a:extLst>
          </p:cNvPr>
          <p:cNvSpPr>
            <a:spLocks noGrp="1"/>
          </p:cNvSpPr>
          <p:nvPr>
            <p:ph sz="half" idx="2"/>
          </p:nvPr>
        </p:nvSpPr>
        <p:spPr>
          <a:xfrm>
            <a:off x="6172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5" name="Kuupäeva kohatäide 4">
            <a:extLst>
              <a:ext uri="{FF2B5EF4-FFF2-40B4-BE49-F238E27FC236}">
                <a16:creationId xmlns:a16="http://schemas.microsoft.com/office/drawing/2014/main" id="{0F10CD27-52D1-5214-CE8A-E7131C976FE8}"/>
              </a:ext>
            </a:extLst>
          </p:cNvPr>
          <p:cNvSpPr>
            <a:spLocks noGrp="1"/>
          </p:cNvSpPr>
          <p:nvPr>
            <p:ph type="dt" sz="half" idx="10"/>
          </p:nvPr>
        </p:nvSpPr>
        <p:spPr/>
        <p:txBody>
          <a:bodyPr/>
          <a:lstStyle/>
          <a:p>
            <a:fld id="{2F4B5F60-9B37-41DA-9D7D-36CE6DB3BEB7}" type="datetime1">
              <a:rPr lang="et-EE" smtClean="0"/>
              <a:t>11.11.2025</a:t>
            </a:fld>
            <a:endParaRPr lang="et-EE"/>
          </a:p>
        </p:txBody>
      </p:sp>
      <p:sp>
        <p:nvSpPr>
          <p:cNvPr id="6" name="Jaluse kohatäide 5">
            <a:extLst>
              <a:ext uri="{FF2B5EF4-FFF2-40B4-BE49-F238E27FC236}">
                <a16:creationId xmlns:a16="http://schemas.microsoft.com/office/drawing/2014/main" id="{7C81B4D3-6BFE-633E-5316-7CD0A1DECEB9}"/>
              </a:ext>
            </a:extLst>
          </p:cNvPr>
          <p:cNvSpPr>
            <a:spLocks noGrp="1"/>
          </p:cNvSpPr>
          <p:nvPr>
            <p:ph type="ftr" sz="quarter" idx="11"/>
          </p:nvPr>
        </p:nvSpPr>
        <p:spPr/>
        <p:txBody>
          <a:bodyPr/>
          <a:lstStyle/>
          <a:p>
            <a:r>
              <a:rPr lang="et-EE"/>
              <a:t>PRAXIS | MÕTTEKODA</a:t>
            </a:r>
          </a:p>
        </p:txBody>
      </p:sp>
      <p:sp>
        <p:nvSpPr>
          <p:cNvPr id="7" name="Slaidinumbri kohatäide 6">
            <a:extLst>
              <a:ext uri="{FF2B5EF4-FFF2-40B4-BE49-F238E27FC236}">
                <a16:creationId xmlns:a16="http://schemas.microsoft.com/office/drawing/2014/main" id="{12861991-C012-98CB-C1E0-9E33DA5168C7}"/>
              </a:ext>
            </a:extLst>
          </p:cNvPr>
          <p:cNvSpPr>
            <a:spLocks noGrp="1"/>
          </p:cNvSpPr>
          <p:nvPr>
            <p:ph type="sldNum" sz="quarter" idx="12"/>
          </p:nvPr>
        </p:nvSpPr>
        <p:spPr/>
        <p:txBody>
          <a:bodyPr/>
          <a:lstStyle/>
          <a:p>
            <a:fld id="{40FA61CE-0D88-4036-94A8-C37EE2D44D21}" type="slidenum">
              <a:rPr lang="et-EE" smtClean="0"/>
              <a:t>‹#›</a:t>
            </a:fld>
            <a:endParaRPr lang="et-EE"/>
          </a:p>
        </p:txBody>
      </p:sp>
    </p:spTree>
    <p:extLst>
      <p:ext uri="{BB962C8B-B14F-4D97-AF65-F5344CB8AC3E}">
        <p14:creationId xmlns:p14="http://schemas.microsoft.com/office/powerpoint/2010/main" val="539824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8CA9B02-DD73-526F-DDD1-0CDAEE8A0E72}"/>
              </a:ext>
            </a:extLst>
          </p:cNvPr>
          <p:cNvSpPr>
            <a:spLocks noGrp="1"/>
          </p:cNvSpPr>
          <p:nvPr>
            <p:ph type="title"/>
          </p:nvPr>
        </p:nvSpPr>
        <p:spPr>
          <a:xfrm>
            <a:off x="839788" y="365125"/>
            <a:ext cx="10515600" cy="1325563"/>
          </a:xfrm>
        </p:spPr>
        <p:txBody>
          <a:bodyPr/>
          <a:lstStyle/>
          <a:p>
            <a:r>
              <a:rPr lang="et-EE"/>
              <a:t>Klõpsake juhteksemplari pealkirja laadi redigeerimiseks</a:t>
            </a:r>
          </a:p>
        </p:txBody>
      </p:sp>
      <p:sp>
        <p:nvSpPr>
          <p:cNvPr id="3" name="Teksti kohatäide 2">
            <a:extLst>
              <a:ext uri="{FF2B5EF4-FFF2-40B4-BE49-F238E27FC236}">
                <a16:creationId xmlns:a16="http://schemas.microsoft.com/office/drawing/2014/main" id="{0554B3B6-BE0F-69E1-1DEB-5AA8F9AA83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4" name="Sisu kohatäide 3">
            <a:extLst>
              <a:ext uri="{FF2B5EF4-FFF2-40B4-BE49-F238E27FC236}">
                <a16:creationId xmlns:a16="http://schemas.microsoft.com/office/drawing/2014/main" id="{3DF1847E-68BB-B2F9-9685-CF5F74F8912F}"/>
              </a:ext>
            </a:extLst>
          </p:cNvPr>
          <p:cNvSpPr>
            <a:spLocks noGrp="1"/>
          </p:cNvSpPr>
          <p:nvPr>
            <p:ph sz="half" idx="2"/>
          </p:nvPr>
        </p:nvSpPr>
        <p:spPr>
          <a:xfrm>
            <a:off x="839788" y="2505075"/>
            <a:ext cx="5157787"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5" name="Teksti kohatäide 4">
            <a:extLst>
              <a:ext uri="{FF2B5EF4-FFF2-40B4-BE49-F238E27FC236}">
                <a16:creationId xmlns:a16="http://schemas.microsoft.com/office/drawing/2014/main" id="{76D506B6-63C9-3F1A-6FF7-27B99EDC6D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6" name="Sisu kohatäide 5">
            <a:extLst>
              <a:ext uri="{FF2B5EF4-FFF2-40B4-BE49-F238E27FC236}">
                <a16:creationId xmlns:a16="http://schemas.microsoft.com/office/drawing/2014/main" id="{1162660C-12DC-F812-D20B-EB64CEEB146E}"/>
              </a:ext>
            </a:extLst>
          </p:cNvPr>
          <p:cNvSpPr>
            <a:spLocks noGrp="1"/>
          </p:cNvSpPr>
          <p:nvPr>
            <p:ph sz="quarter" idx="4"/>
          </p:nvPr>
        </p:nvSpPr>
        <p:spPr>
          <a:xfrm>
            <a:off x="6172200" y="2505075"/>
            <a:ext cx="5183188"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7" name="Kuupäeva kohatäide 6">
            <a:extLst>
              <a:ext uri="{FF2B5EF4-FFF2-40B4-BE49-F238E27FC236}">
                <a16:creationId xmlns:a16="http://schemas.microsoft.com/office/drawing/2014/main" id="{2E495B51-0E8F-BA7C-7D4B-7C4E65C1065F}"/>
              </a:ext>
            </a:extLst>
          </p:cNvPr>
          <p:cNvSpPr>
            <a:spLocks noGrp="1"/>
          </p:cNvSpPr>
          <p:nvPr>
            <p:ph type="dt" sz="half" idx="10"/>
          </p:nvPr>
        </p:nvSpPr>
        <p:spPr/>
        <p:txBody>
          <a:bodyPr/>
          <a:lstStyle/>
          <a:p>
            <a:fld id="{C918FC1C-6F05-4EB5-9E89-7FA2946F67D3}" type="datetime1">
              <a:rPr lang="et-EE" smtClean="0"/>
              <a:t>11.11.2025</a:t>
            </a:fld>
            <a:endParaRPr lang="et-EE"/>
          </a:p>
        </p:txBody>
      </p:sp>
      <p:sp>
        <p:nvSpPr>
          <p:cNvPr id="8" name="Jaluse kohatäide 7">
            <a:extLst>
              <a:ext uri="{FF2B5EF4-FFF2-40B4-BE49-F238E27FC236}">
                <a16:creationId xmlns:a16="http://schemas.microsoft.com/office/drawing/2014/main" id="{0323D613-DA09-8DDB-35F4-1551E8653DE9}"/>
              </a:ext>
            </a:extLst>
          </p:cNvPr>
          <p:cNvSpPr>
            <a:spLocks noGrp="1"/>
          </p:cNvSpPr>
          <p:nvPr>
            <p:ph type="ftr" sz="quarter" idx="11"/>
          </p:nvPr>
        </p:nvSpPr>
        <p:spPr/>
        <p:txBody>
          <a:bodyPr/>
          <a:lstStyle/>
          <a:p>
            <a:r>
              <a:rPr lang="et-EE"/>
              <a:t>PRAXIS | MÕTTEKODA</a:t>
            </a:r>
          </a:p>
        </p:txBody>
      </p:sp>
      <p:sp>
        <p:nvSpPr>
          <p:cNvPr id="9" name="Slaidinumbri kohatäide 8">
            <a:extLst>
              <a:ext uri="{FF2B5EF4-FFF2-40B4-BE49-F238E27FC236}">
                <a16:creationId xmlns:a16="http://schemas.microsoft.com/office/drawing/2014/main" id="{5D992101-832C-B524-AF65-233375D24670}"/>
              </a:ext>
            </a:extLst>
          </p:cNvPr>
          <p:cNvSpPr>
            <a:spLocks noGrp="1"/>
          </p:cNvSpPr>
          <p:nvPr>
            <p:ph type="sldNum" sz="quarter" idx="12"/>
          </p:nvPr>
        </p:nvSpPr>
        <p:spPr/>
        <p:txBody>
          <a:bodyPr/>
          <a:lstStyle/>
          <a:p>
            <a:fld id="{40FA61CE-0D88-4036-94A8-C37EE2D44D21}" type="slidenum">
              <a:rPr lang="et-EE" smtClean="0"/>
              <a:t>‹#›</a:t>
            </a:fld>
            <a:endParaRPr lang="et-EE"/>
          </a:p>
        </p:txBody>
      </p:sp>
    </p:spTree>
    <p:extLst>
      <p:ext uri="{BB962C8B-B14F-4D97-AF65-F5344CB8AC3E}">
        <p14:creationId xmlns:p14="http://schemas.microsoft.com/office/powerpoint/2010/main" val="64771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Pealkirja kohatäide 1">
            <a:extLst>
              <a:ext uri="{FF2B5EF4-FFF2-40B4-BE49-F238E27FC236}">
                <a16:creationId xmlns:a16="http://schemas.microsoft.com/office/drawing/2014/main" id="{DC9DE207-067B-ACF1-6D26-79F4747E86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Klõpsake juhteksemplari pealkirja laadi redigeerimiseks</a:t>
            </a:r>
          </a:p>
        </p:txBody>
      </p:sp>
      <p:sp>
        <p:nvSpPr>
          <p:cNvPr id="3" name="Teksti kohatäide 2">
            <a:extLst>
              <a:ext uri="{FF2B5EF4-FFF2-40B4-BE49-F238E27FC236}">
                <a16:creationId xmlns:a16="http://schemas.microsoft.com/office/drawing/2014/main" id="{9A41E757-49F8-4301-2E8C-CBC01B2116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Kuupäeva kohatäide 3">
            <a:extLst>
              <a:ext uri="{FF2B5EF4-FFF2-40B4-BE49-F238E27FC236}">
                <a16:creationId xmlns:a16="http://schemas.microsoft.com/office/drawing/2014/main" id="{600514FE-95D7-80D3-95CA-03DDCE50CBCC}"/>
              </a:ext>
            </a:extLst>
          </p:cNvPr>
          <p:cNvSpPr>
            <a:spLocks noGrp="1"/>
          </p:cNvSpPr>
          <p:nvPr>
            <p:ph type="dt" sz="half" idx="2"/>
          </p:nvPr>
        </p:nvSpPr>
        <p:spPr>
          <a:xfrm>
            <a:off x="838200" y="6176963"/>
            <a:ext cx="1943100" cy="681037"/>
          </a:xfrm>
          <a:prstGeom prst="rect">
            <a:avLst/>
          </a:prstGeom>
        </p:spPr>
        <p:txBody>
          <a:bodyPr vert="horz" lIns="91440" tIns="45720" rIns="91440" bIns="45720" rtlCol="0" anchor="ctr"/>
          <a:lstStyle>
            <a:lvl1pPr algn="ctr">
              <a:defRPr sz="2000" b="1">
                <a:solidFill>
                  <a:schemeClr val="tx1"/>
                </a:solidFill>
              </a:defRPr>
            </a:lvl1pPr>
          </a:lstStyle>
          <a:p>
            <a:fld id="{C45D93A4-4098-4B47-9A5C-A0F6B72402F9}" type="datetime1">
              <a:rPr lang="et-EE" smtClean="0"/>
              <a:t>11.11.2025</a:t>
            </a:fld>
            <a:endParaRPr lang="et-EE"/>
          </a:p>
        </p:txBody>
      </p:sp>
      <p:sp>
        <p:nvSpPr>
          <p:cNvPr id="5" name="Jaluse kohatäide 4">
            <a:extLst>
              <a:ext uri="{FF2B5EF4-FFF2-40B4-BE49-F238E27FC236}">
                <a16:creationId xmlns:a16="http://schemas.microsoft.com/office/drawing/2014/main" id="{AD3701A4-4BCF-70C6-4F51-B8E67C05355C}"/>
              </a:ext>
            </a:extLst>
          </p:cNvPr>
          <p:cNvSpPr>
            <a:spLocks noGrp="1"/>
          </p:cNvSpPr>
          <p:nvPr>
            <p:ph type="ftr" sz="quarter" idx="3"/>
          </p:nvPr>
        </p:nvSpPr>
        <p:spPr>
          <a:xfrm>
            <a:off x="4610100" y="6176963"/>
            <a:ext cx="3213100" cy="681037"/>
          </a:xfrm>
          <a:prstGeom prst="rect">
            <a:avLst/>
          </a:prstGeom>
          <a:solidFill>
            <a:schemeClr val="tx1"/>
          </a:solidFill>
        </p:spPr>
        <p:txBody>
          <a:bodyPr vert="horz" lIns="91440" tIns="45720" rIns="91440" bIns="45720" rtlCol="0" anchor="ctr"/>
          <a:lstStyle>
            <a:lvl1pPr algn="ctr">
              <a:defRPr sz="2000" b="1">
                <a:solidFill>
                  <a:schemeClr val="bg1"/>
                </a:solidFill>
              </a:defRPr>
            </a:lvl1pPr>
          </a:lstStyle>
          <a:p>
            <a:r>
              <a:rPr lang="et-EE"/>
              <a:t>PRAXIS | MÕTTEKODA</a:t>
            </a:r>
          </a:p>
        </p:txBody>
      </p:sp>
      <p:sp>
        <p:nvSpPr>
          <p:cNvPr id="6" name="Slaidinumbri kohatäide 5">
            <a:extLst>
              <a:ext uri="{FF2B5EF4-FFF2-40B4-BE49-F238E27FC236}">
                <a16:creationId xmlns:a16="http://schemas.microsoft.com/office/drawing/2014/main" id="{72987372-5158-A67F-9B73-5FC221936560}"/>
              </a:ext>
            </a:extLst>
          </p:cNvPr>
          <p:cNvSpPr>
            <a:spLocks noGrp="1"/>
          </p:cNvSpPr>
          <p:nvPr>
            <p:ph type="sldNum" sz="quarter" idx="4"/>
          </p:nvPr>
        </p:nvSpPr>
        <p:spPr>
          <a:xfrm>
            <a:off x="9410700" y="6176963"/>
            <a:ext cx="1943100" cy="681037"/>
          </a:xfrm>
          <a:prstGeom prst="rect">
            <a:avLst/>
          </a:prstGeom>
        </p:spPr>
        <p:txBody>
          <a:bodyPr vert="horz" lIns="91440" tIns="45720" rIns="91440" bIns="45720" rtlCol="0" anchor="ctr"/>
          <a:lstStyle>
            <a:lvl1pPr algn="r">
              <a:defRPr sz="2000" b="1">
                <a:solidFill>
                  <a:schemeClr val="tx1"/>
                </a:solidFill>
              </a:defRPr>
            </a:lvl1pPr>
          </a:lstStyle>
          <a:p>
            <a:fld id="{40FA61CE-0D88-4036-94A8-C37EE2D44D21}" type="slidenum">
              <a:rPr lang="et-EE" smtClean="0"/>
              <a:pPr/>
              <a:t>‹#›</a:t>
            </a:fld>
            <a:endParaRPr lang="et-EE"/>
          </a:p>
        </p:txBody>
      </p:sp>
    </p:spTree>
    <p:extLst>
      <p:ext uri="{BB962C8B-B14F-4D97-AF65-F5344CB8AC3E}">
        <p14:creationId xmlns:p14="http://schemas.microsoft.com/office/powerpoint/2010/main" val="1673307694"/>
      </p:ext>
    </p:extLst>
  </p:cSld>
  <p:clrMap bg1="lt1" tx1="dk1" bg2="lt2" tx2="dk2" accent1="accent1" accent2="accent2" accent3="accent3" accent4="accent4" accent5="accent5" accent6="accent6" hlink="hlink" folHlink="folHlink"/>
  <p:sldLayoutIdLst>
    <p:sldLayoutId id="2147483692" r:id="rId1"/>
    <p:sldLayoutId id="2147483696" r:id="rId2"/>
    <p:sldLayoutId id="2147483695" r:id="rId3"/>
    <p:sldLayoutId id="2147483690" r:id="rId4"/>
    <p:sldLayoutId id="2147483691" r:id="rId5"/>
    <p:sldLayoutId id="2147483693" r:id="rId6"/>
    <p:sldLayoutId id="2147483694" r:id="rId7"/>
  </p:sldLayoutIdLst>
  <p:hf sldNum="0"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arja.tinn@praxis.e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C9DB892-E6D0-0730-F9D1-81FCDC0AF5F1}"/>
              </a:ext>
            </a:extLst>
          </p:cNvPr>
          <p:cNvSpPr>
            <a:spLocks noGrp="1"/>
          </p:cNvSpPr>
          <p:nvPr>
            <p:ph type="title"/>
          </p:nvPr>
        </p:nvSpPr>
        <p:spPr>
          <a:xfrm>
            <a:off x="497187" y="2278980"/>
            <a:ext cx="8512844" cy="2913237"/>
          </a:xfrm>
        </p:spPr>
        <p:txBody>
          <a:bodyPr>
            <a:normAutofit/>
          </a:bodyPr>
          <a:lstStyle/>
          <a:p>
            <a:r>
              <a:rPr lang="fi-FI" sz="3600" dirty="0" err="1"/>
              <a:t>Sooline</a:t>
            </a:r>
            <a:r>
              <a:rPr lang="fi-FI" sz="3600" dirty="0"/>
              <a:t> </a:t>
            </a:r>
            <a:r>
              <a:rPr lang="fi-FI" sz="3600" dirty="0" err="1"/>
              <a:t>väärtuslõhe</a:t>
            </a:r>
            <a:r>
              <a:rPr lang="fi-FI" sz="3600" dirty="0"/>
              <a:t> ja </a:t>
            </a:r>
            <a:r>
              <a:rPr lang="fi-FI" sz="3600" dirty="0" err="1"/>
              <a:t>selle</a:t>
            </a:r>
            <a:r>
              <a:rPr lang="fi-FI" sz="3600" dirty="0"/>
              <a:t> </a:t>
            </a:r>
            <a:r>
              <a:rPr lang="fi-FI" sz="3600" dirty="0" err="1"/>
              <a:t>tähendus</a:t>
            </a:r>
            <a:r>
              <a:rPr lang="fi-FI" sz="3600" dirty="0"/>
              <a:t> Eesti </a:t>
            </a:r>
            <a:r>
              <a:rPr lang="fi-FI" sz="3600" dirty="0" err="1"/>
              <a:t>ühiskonnale</a:t>
            </a:r>
            <a:br>
              <a:rPr lang="et-EE" sz="2800" dirty="0"/>
            </a:br>
            <a:br>
              <a:rPr lang="et-EE" sz="2800" dirty="0"/>
            </a:br>
            <a:br>
              <a:rPr lang="et-EE" sz="2800" dirty="0"/>
            </a:br>
            <a:br>
              <a:rPr lang="et-EE" sz="2800" dirty="0">
                <a:solidFill>
                  <a:schemeClr val="accent5">
                    <a:lumMod val="75000"/>
                  </a:schemeClr>
                </a:solidFill>
              </a:rPr>
            </a:br>
            <a:r>
              <a:rPr lang="et-EE" sz="2000" b="1" dirty="0">
                <a:solidFill>
                  <a:schemeClr val="tx1"/>
                </a:solidFill>
                <a:latin typeface="+mn-lt"/>
              </a:rPr>
              <a:t>Ettekanne Riigikogu olulise tähtsusega riikliku küsimuse arutelul „Tuleviku Eesti: sündimus, väärtused ja perede toimetulek“</a:t>
            </a:r>
            <a:endParaRPr lang="et-EE" sz="2800" dirty="0">
              <a:solidFill>
                <a:schemeClr val="tx1"/>
              </a:solidFill>
              <a:ea typeface="Roboto Slab Black"/>
              <a:cs typeface="Roboto Slab Black"/>
            </a:endParaRPr>
          </a:p>
        </p:txBody>
      </p:sp>
      <p:sp>
        <p:nvSpPr>
          <p:cNvPr id="3" name="Teksti kohatäide 2">
            <a:extLst>
              <a:ext uri="{FF2B5EF4-FFF2-40B4-BE49-F238E27FC236}">
                <a16:creationId xmlns:a16="http://schemas.microsoft.com/office/drawing/2014/main" id="{6690D97B-1237-26C9-13AF-E3BA5A168BD6}"/>
              </a:ext>
            </a:extLst>
          </p:cNvPr>
          <p:cNvSpPr>
            <a:spLocks noGrp="1"/>
          </p:cNvSpPr>
          <p:nvPr>
            <p:ph type="body" idx="1"/>
          </p:nvPr>
        </p:nvSpPr>
        <p:spPr>
          <a:xfrm>
            <a:off x="9182149" y="4144478"/>
            <a:ext cx="1984578" cy="1172239"/>
          </a:xfrm>
        </p:spPr>
        <p:txBody>
          <a:bodyPr>
            <a:normAutofit fontScale="77500" lnSpcReduction="20000"/>
          </a:bodyPr>
          <a:lstStyle/>
          <a:p>
            <a:pPr algn="ctr"/>
            <a:r>
              <a:rPr lang="et-EE" sz="2800" b="1" dirty="0"/>
              <a:t>Maarja Tinn </a:t>
            </a:r>
            <a:r>
              <a:rPr lang="et-EE" sz="2800" dirty="0" err="1"/>
              <a:t>Praxis</a:t>
            </a:r>
            <a:r>
              <a:rPr lang="et-EE" sz="2800" dirty="0"/>
              <a:t>/ Tallinna Ülikool</a:t>
            </a:r>
            <a:endParaRPr lang="et-EE" sz="2800" b="1" dirty="0"/>
          </a:p>
        </p:txBody>
      </p:sp>
      <p:sp>
        <p:nvSpPr>
          <p:cNvPr id="5" name="Jaluse kohatäide 4">
            <a:extLst>
              <a:ext uri="{FF2B5EF4-FFF2-40B4-BE49-F238E27FC236}">
                <a16:creationId xmlns:a16="http://schemas.microsoft.com/office/drawing/2014/main" id="{75FE23AD-7811-0EA6-F4D6-EA11136C1C08}"/>
              </a:ext>
            </a:extLst>
          </p:cNvPr>
          <p:cNvSpPr>
            <a:spLocks noGrp="1"/>
          </p:cNvSpPr>
          <p:nvPr>
            <p:ph type="ftr" sz="quarter" idx="11"/>
          </p:nvPr>
        </p:nvSpPr>
        <p:spPr>
          <a:xfrm rot="16200000">
            <a:off x="10213182" y="4579461"/>
            <a:ext cx="3276600" cy="681037"/>
          </a:xfrm>
        </p:spPr>
        <p:txBody>
          <a:bodyPr/>
          <a:lstStyle/>
          <a:p>
            <a:r>
              <a:rPr lang="et-EE"/>
              <a:t>PRAXIS | MÕTTEKODA</a:t>
            </a:r>
          </a:p>
        </p:txBody>
      </p:sp>
      <p:sp>
        <p:nvSpPr>
          <p:cNvPr id="17" name="Ristkülik 16">
            <a:extLst>
              <a:ext uri="{FF2B5EF4-FFF2-40B4-BE49-F238E27FC236}">
                <a16:creationId xmlns:a16="http://schemas.microsoft.com/office/drawing/2014/main" id="{FAF73289-0646-1240-DDA1-30370F59B040}"/>
              </a:ext>
            </a:extLst>
          </p:cNvPr>
          <p:cNvSpPr/>
          <p:nvPr/>
        </p:nvSpPr>
        <p:spPr>
          <a:xfrm>
            <a:off x="14221199" y="3310541"/>
            <a:ext cx="681038" cy="4872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8" name="Ristkülik 17">
            <a:extLst>
              <a:ext uri="{FF2B5EF4-FFF2-40B4-BE49-F238E27FC236}">
                <a16:creationId xmlns:a16="http://schemas.microsoft.com/office/drawing/2014/main" id="{BF81BCEE-EB58-757F-7213-668CCD964A5B}"/>
              </a:ext>
            </a:extLst>
          </p:cNvPr>
          <p:cNvSpPr/>
          <p:nvPr/>
        </p:nvSpPr>
        <p:spPr>
          <a:xfrm>
            <a:off x="13540161" y="3831770"/>
            <a:ext cx="681038" cy="4872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9" name="Ristkülik 18">
            <a:extLst>
              <a:ext uri="{FF2B5EF4-FFF2-40B4-BE49-F238E27FC236}">
                <a16:creationId xmlns:a16="http://schemas.microsoft.com/office/drawing/2014/main" id="{FFDD4BB0-DEBF-BEFD-12A1-4A9B771CD099}"/>
              </a:ext>
            </a:extLst>
          </p:cNvPr>
          <p:cNvSpPr/>
          <p:nvPr/>
        </p:nvSpPr>
        <p:spPr>
          <a:xfrm>
            <a:off x="12873038" y="4352999"/>
            <a:ext cx="681038" cy="4872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4" name="Ristkülik 3">
            <a:extLst>
              <a:ext uri="{FF2B5EF4-FFF2-40B4-BE49-F238E27FC236}">
                <a16:creationId xmlns:a16="http://schemas.microsoft.com/office/drawing/2014/main" id="{36F35600-8A80-6C2A-2FFB-467EAD93A2A7}"/>
              </a:ext>
            </a:extLst>
          </p:cNvPr>
          <p:cNvSpPr/>
          <p:nvPr/>
        </p:nvSpPr>
        <p:spPr>
          <a:xfrm>
            <a:off x="12192000" y="4874228"/>
            <a:ext cx="681038" cy="19837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0" name="Teksti kohatäide 2">
            <a:extLst>
              <a:ext uri="{FF2B5EF4-FFF2-40B4-BE49-F238E27FC236}">
                <a16:creationId xmlns:a16="http://schemas.microsoft.com/office/drawing/2014/main" id="{7E9BAD7B-C7B1-E11C-6447-85084830F0D1}"/>
              </a:ext>
            </a:extLst>
          </p:cNvPr>
          <p:cNvSpPr txBox="1">
            <a:spLocks/>
          </p:cNvSpPr>
          <p:nvPr/>
        </p:nvSpPr>
        <p:spPr>
          <a:xfrm>
            <a:off x="8700940" y="5861678"/>
            <a:ext cx="2465787" cy="484168"/>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t-EE" sz="1600" b="1" dirty="0">
                <a:hlinkClick r:id="rId3">
                  <a:extLst>
                    <a:ext uri="{A12FA001-AC4F-418D-AE19-62706E023703}">
                      <ahyp:hlinkClr xmlns:ahyp="http://schemas.microsoft.com/office/drawing/2018/hyperlinkcolor" val="tx"/>
                    </a:ext>
                  </a:extLst>
                </a:hlinkClick>
              </a:rPr>
              <a:t>maarja.tinn@praxis.ee</a:t>
            </a:r>
            <a:endParaRPr lang="et-EE" sz="1600" b="1" dirty="0"/>
          </a:p>
          <a:p>
            <a:pPr algn="ctr"/>
            <a:r>
              <a:rPr lang="et-EE" sz="1600" b="1" dirty="0"/>
              <a:t>maarja.tinn@tlu.ee</a:t>
            </a:r>
          </a:p>
          <a:p>
            <a:pPr algn="ctr"/>
            <a:endParaRPr lang="et-EE" sz="1600" b="1" dirty="0"/>
          </a:p>
        </p:txBody>
      </p:sp>
      <p:sp>
        <p:nvSpPr>
          <p:cNvPr id="11" name="Pealkiri 1">
            <a:extLst>
              <a:ext uri="{FF2B5EF4-FFF2-40B4-BE49-F238E27FC236}">
                <a16:creationId xmlns:a16="http://schemas.microsoft.com/office/drawing/2014/main" id="{438B06EE-2BBD-9016-B5E0-09C1CDCFC06D}"/>
              </a:ext>
            </a:extLst>
          </p:cNvPr>
          <p:cNvSpPr txBox="1">
            <a:spLocks/>
          </p:cNvSpPr>
          <p:nvPr/>
        </p:nvSpPr>
        <p:spPr>
          <a:xfrm>
            <a:off x="-10875845" y="2582022"/>
            <a:ext cx="7123355" cy="75401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t-EE" sz="4400">
                <a:solidFill>
                  <a:schemeClr val="bg1"/>
                </a:solidFill>
              </a:rPr>
              <a:t>teema1</a:t>
            </a:r>
          </a:p>
        </p:txBody>
      </p:sp>
      <p:sp>
        <p:nvSpPr>
          <p:cNvPr id="12" name="Pealkiri 1">
            <a:extLst>
              <a:ext uri="{FF2B5EF4-FFF2-40B4-BE49-F238E27FC236}">
                <a16:creationId xmlns:a16="http://schemas.microsoft.com/office/drawing/2014/main" id="{138BA8FB-D764-F5BD-C813-BFCED2FDCE85}"/>
              </a:ext>
            </a:extLst>
          </p:cNvPr>
          <p:cNvSpPr txBox="1">
            <a:spLocks/>
          </p:cNvSpPr>
          <p:nvPr/>
        </p:nvSpPr>
        <p:spPr>
          <a:xfrm>
            <a:off x="-8121605" y="3539961"/>
            <a:ext cx="6247703" cy="75401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t-EE" sz="4400">
                <a:solidFill>
                  <a:schemeClr val="bg1"/>
                </a:solidFill>
              </a:rPr>
              <a:t>teema2</a:t>
            </a:r>
          </a:p>
        </p:txBody>
      </p:sp>
      <p:sp>
        <p:nvSpPr>
          <p:cNvPr id="13" name="Pealkiri 1">
            <a:extLst>
              <a:ext uri="{FF2B5EF4-FFF2-40B4-BE49-F238E27FC236}">
                <a16:creationId xmlns:a16="http://schemas.microsoft.com/office/drawing/2014/main" id="{F2598B92-BF13-FC3B-500A-199A3054C60F}"/>
              </a:ext>
            </a:extLst>
          </p:cNvPr>
          <p:cNvSpPr txBox="1">
            <a:spLocks/>
          </p:cNvSpPr>
          <p:nvPr/>
        </p:nvSpPr>
        <p:spPr>
          <a:xfrm>
            <a:off x="-2343397" y="4438199"/>
            <a:ext cx="3878490" cy="75401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t-EE" sz="4400">
                <a:solidFill>
                  <a:schemeClr val="bg1"/>
                </a:solidFill>
              </a:rPr>
              <a:t>teema3</a:t>
            </a:r>
          </a:p>
        </p:txBody>
      </p:sp>
      <p:pic>
        <p:nvPicPr>
          <p:cNvPr id="6" name="Picture 5">
            <a:extLst>
              <a:ext uri="{FF2B5EF4-FFF2-40B4-BE49-F238E27FC236}">
                <a16:creationId xmlns:a16="http://schemas.microsoft.com/office/drawing/2014/main" id="{4479DB7A-3313-44BA-D707-DC45A339E67D}"/>
              </a:ext>
            </a:extLst>
          </p:cNvPr>
          <p:cNvPicPr>
            <a:picLocks noChangeAspect="1"/>
          </p:cNvPicPr>
          <p:nvPr/>
        </p:nvPicPr>
        <p:blipFill>
          <a:blip r:embed="rId4"/>
          <a:stretch>
            <a:fillRect/>
          </a:stretch>
        </p:blipFill>
        <p:spPr>
          <a:xfrm>
            <a:off x="9544419" y="2624506"/>
            <a:ext cx="1292464" cy="1292464"/>
          </a:xfrm>
          <a:prstGeom prst="rect">
            <a:avLst/>
          </a:prstGeom>
        </p:spPr>
      </p:pic>
    </p:spTree>
    <p:extLst>
      <p:ext uri="{BB962C8B-B14F-4D97-AF65-F5344CB8AC3E}">
        <p14:creationId xmlns:p14="http://schemas.microsoft.com/office/powerpoint/2010/main" val="788937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838200" y="365125"/>
            <a:ext cx="10515600" cy="1325563"/>
          </a:xfrm>
        </p:spPr>
        <p:txBody>
          <a:bodyPr spcFirstLastPara="1" lIns="91425" tIns="45700" rIns="91425" bIns="45700" anchor="ctr" anchorCtr="0">
            <a:normAutofit/>
          </a:bodyPr>
          <a:lstStyle/>
          <a:p>
            <a:pPr lvl="0">
              <a:spcBef>
                <a:spcPts val="0"/>
              </a:spcBef>
              <a:buClr>
                <a:schemeClr val="accent2"/>
              </a:buClr>
              <a:buSzPts val="4400"/>
            </a:pPr>
            <a:r>
              <a:rPr lang="fi-FI" dirty="0" err="1"/>
              <a:t>Sissejuhatus</a:t>
            </a:r>
            <a:r>
              <a:rPr lang="fi-FI" dirty="0"/>
              <a:t>: </a:t>
            </a:r>
            <a:r>
              <a:rPr lang="fi-FI" dirty="0" err="1"/>
              <a:t>Miks</a:t>
            </a:r>
            <a:r>
              <a:rPr lang="fi-FI" dirty="0"/>
              <a:t> </a:t>
            </a:r>
            <a:r>
              <a:rPr lang="et-EE" dirty="0"/>
              <a:t>me räägime tänasel arutelul </a:t>
            </a:r>
            <a:r>
              <a:rPr lang="fi-FI" dirty="0" err="1"/>
              <a:t>väärtustest</a:t>
            </a:r>
            <a:r>
              <a:rPr lang="et-EE" dirty="0"/>
              <a:t>?</a:t>
            </a:r>
            <a:endParaRPr dirty="0"/>
          </a:p>
        </p:txBody>
      </p:sp>
      <p:pic>
        <p:nvPicPr>
          <p:cNvPr id="1026" name="Picture 2">
            <a:extLst>
              <a:ext uri="{FF2B5EF4-FFF2-40B4-BE49-F238E27FC236}">
                <a16:creationId xmlns:a16="http://schemas.microsoft.com/office/drawing/2014/main" id="{7A5A8165-590B-2E35-3513-F7B802EAC1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61" r="6955" b="3"/>
          <a:stretch>
            <a:fillRect/>
          </a:stretch>
        </p:blipFill>
        <p:spPr bwMode="auto">
          <a:xfrm>
            <a:off x="838200" y="1825625"/>
            <a:ext cx="5181600" cy="4351338"/>
          </a:xfrm>
          <a:prstGeom prst="rect">
            <a:avLst/>
          </a:prstGeom>
          <a:noFill/>
          <a:extLst>
            <a:ext uri="{909E8E84-426E-40DD-AFC4-6F175D3DCCD1}">
              <a14:hiddenFill xmlns:a14="http://schemas.microsoft.com/office/drawing/2010/main">
                <a:solidFill>
                  <a:srgbClr val="FFFFFF"/>
                </a:solidFill>
              </a14:hiddenFill>
            </a:ext>
          </a:extLst>
        </p:spPr>
      </p:pic>
      <p:sp>
        <p:nvSpPr>
          <p:cNvPr id="80" name="Google Shape;80;p2"/>
          <p:cNvSpPr txBox="1">
            <a:spLocks noGrp="1"/>
          </p:cNvSpPr>
          <p:nvPr>
            <p:ph sz="half" idx="2"/>
          </p:nvPr>
        </p:nvSpPr>
        <p:spPr>
          <a:xfrm>
            <a:off x="6172200" y="1825625"/>
            <a:ext cx="5181600" cy="4351338"/>
          </a:xfrm>
        </p:spPr>
        <p:txBody>
          <a:bodyPr spcFirstLastPara="1" lIns="91425" tIns="45700" rIns="91425" bIns="45700" anchorCtr="0">
            <a:normAutofit/>
          </a:bodyPr>
          <a:lstStyle/>
          <a:p>
            <a:pPr lvl="0">
              <a:buSzPts val="1800"/>
              <a:buChar char="●"/>
            </a:pPr>
            <a:r>
              <a:rPr lang="et-EE" sz="2200" dirty="0"/>
              <a:t>Haridus, soorollid ja sündimus on </a:t>
            </a:r>
            <a:r>
              <a:rPr lang="et-EE" sz="2200" b="1" dirty="0"/>
              <a:t>interdistsiplinaarselt seotud</a:t>
            </a:r>
          </a:p>
          <a:p>
            <a:pPr lvl="0">
              <a:buSzPts val="1800"/>
              <a:buChar char="●"/>
            </a:pPr>
            <a:r>
              <a:rPr lang="et-EE" sz="2200" dirty="0"/>
              <a:t>Sündimus ei ole ainult demograafiline nähtus – see peegeldab ühiskonna väärtusruumi</a:t>
            </a:r>
          </a:p>
          <a:p>
            <a:pPr lvl="0">
              <a:buSzPts val="1800"/>
              <a:buChar char="●"/>
            </a:pPr>
            <a:r>
              <a:rPr lang="et-EE" sz="2200" dirty="0"/>
              <a:t>Nobelist</a:t>
            </a:r>
            <a:r>
              <a:rPr lang="et-EE" sz="2200" b="1" i="1" dirty="0"/>
              <a:t> </a:t>
            </a:r>
            <a:r>
              <a:rPr lang="et-EE" sz="2200" i="1" dirty="0"/>
              <a:t>Claudia </a:t>
            </a:r>
            <a:r>
              <a:rPr lang="et-EE" sz="2200" i="1" dirty="0" err="1"/>
              <a:t>Goldin</a:t>
            </a:r>
            <a:r>
              <a:rPr lang="et-EE" sz="2200" dirty="0"/>
              <a:t> : ebavõrdne töö- ja pereelu jaotus loob </a:t>
            </a:r>
            <a:r>
              <a:rPr lang="et-EE" sz="2200" b="1" dirty="0"/>
              <a:t>ebavõrdsuse lõksu </a:t>
            </a:r>
            <a:r>
              <a:rPr lang="et-EE" sz="2200" dirty="0"/>
              <a:t>–kus ebavõrdsus end taastoodab</a:t>
            </a:r>
          </a:p>
          <a:p>
            <a:pPr lvl="1">
              <a:buSzPts val="1800"/>
              <a:buChar char="●"/>
            </a:pPr>
            <a:r>
              <a:rPr lang="et-EE" sz="2200" dirty="0"/>
              <a:t>Eestis oleme selles lõksus: töö ja hoolduskoormus on endiselt ebavõrdselt jaotunud</a:t>
            </a:r>
          </a:p>
        </p:txBody>
      </p:sp>
      <p:sp>
        <p:nvSpPr>
          <p:cNvPr id="1031" name="Footer Placeholder 4">
            <a:extLst>
              <a:ext uri="{FF2B5EF4-FFF2-40B4-BE49-F238E27FC236}">
                <a16:creationId xmlns:a16="http://schemas.microsoft.com/office/drawing/2014/main" id="{76A95887-0BDF-4D77-10E3-A926207FA8C4}"/>
              </a:ext>
            </a:extLst>
          </p:cNvPr>
          <p:cNvSpPr>
            <a:spLocks noGrp="1"/>
          </p:cNvSpPr>
          <p:nvPr>
            <p:ph type="ftr" sz="quarter" idx="11"/>
          </p:nvPr>
        </p:nvSpPr>
        <p:spPr>
          <a:xfrm>
            <a:off x="4610100" y="6176963"/>
            <a:ext cx="3213100" cy="681037"/>
          </a:xfrm>
        </p:spPr>
        <p:txBody>
          <a:bodyPr anchor="ctr">
            <a:normAutofit/>
          </a:bodyPr>
          <a:lstStyle/>
          <a:p>
            <a:pPr>
              <a:spcAft>
                <a:spcPts val="600"/>
              </a:spcAft>
            </a:pPr>
            <a:r>
              <a:rPr lang="et-EE"/>
              <a:t>PRAXIS | MÕTTEKODA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E51B5A1-B79C-6DAE-68E9-C9B7DC9057A0}"/>
              </a:ext>
            </a:extLst>
          </p:cNvPr>
          <p:cNvSpPr>
            <a:spLocks noGrp="1"/>
          </p:cNvSpPr>
          <p:nvPr>
            <p:ph type="title"/>
          </p:nvPr>
        </p:nvSpPr>
        <p:spPr>
          <a:xfrm>
            <a:off x="838200" y="365125"/>
            <a:ext cx="10515600" cy="1325563"/>
          </a:xfrm>
        </p:spPr>
        <p:txBody>
          <a:bodyPr anchor="ctr">
            <a:normAutofit/>
          </a:bodyPr>
          <a:lstStyle/>
          <a:p>
            <a:r>
              <a:rPr lang="fi-FI" dirty="0" err="1"/>
              <a:t>Töö</a:t>
            </a:r>
            <a:r>
              <a:rPr lang="fi-FI" dirty="0"/>
              <a:t>- ja </a:t>
            </a:r>
            <a:r>
              <a:rPr lang="fi-FI" dirty="0" err="1"/>
              <a:t>pereelu</a:t>
            </a:r>
            <a:r>
              <a:rPr lang="fi-FI" dirty="0"/>
              <a:t> </a:t>
            </a:r>
            <a:r>
              <a:rPr lang="fi-FI" dirty="0" err="1"/>
              <a:t>ühitamine</a:t>
            </a:r>
            <a:r>
              <a:rPr lang="fi-FI" dirty="0"/>
              <a:t> </a:t>
            </a:r>
            <a:r>
              <a:rPr lang="fi-FI" dirty="0" err="1"/>
              <a:t>kui</a:t>
            </a:r>
            <a:r>
              <a:rPr lang="fi-FI" dirty="0"/>
              <a:t> </a:t>
            </a:r>
            <a:r>
              <a:rPr lang="fi-FI" dirty="0" err="1"/>
              <a:t>poliitiline</a:t>
            </a:r>
            <a:r>
              <a:rPr lang="fi-FI" dirty="0"/>
              <a:t> prioriteet</a:t>
            </a:r>
            <a:endParaRPr lang="en-US" dirty="0"/>
          </a:p>
        </p:txBody>
      </p:sp>
      <p:sp>
        <p:nvSpPr>
          <p:cNvPr id="12" name="Content Placeholder 2">
            <a:extLst>
              <a:ext uri="{FF2B5EF4-FFF2-40B4-BE49-F238E27FC236}">
                <a16:creationId xmlns:a16="http://schemas.microsoft.com/office/drawing/2014/main" id="{028FB648-5749-FDA3-2748-C73A175448DE}"/>
              </a:ext>
            </a:extLst>
          </p:cNvPr>
          <p:cNvSpPr>
            <a:spLocks noGrp="1"/>
          </p:cNvSpPr>
          <p:nvPr>
            <p:ph sz="half" idx="1"/>
          </p:nvPr>
        </p:nvSpPr>
        <p:spPr>
          <a:xfrm>
            <a:off x="838200" y="1825625"/>
            <a:ext cx="5181600" cy="4351338"/>
          </a:xfrm>
        </p:spPr>
        <p:txBody>
          <a:bodyPr>
            <a:normAutofit/>
          </a:bodyPr>
          <a:lstStyle/>
          <a:p>
            <a:r>
              <a:rPr lang="fi-FI" sz="1500" dirty="0" err="1"/>
              <a:t>Töö</a:t>
            </a:r>
            <a:r>
              <a:rPr lang="fi-FI" sz="1500" dirty="0"/>
              <a:t>- ja </a:t>
            </a:r>
            <a:r>
              <a:rPr lang="fi-FI" sz="1500" dirty="0" err="1"/>
              <a:t>pereelu</a:t>
            </a:r>
            <a:r>
              <a:rPr lang="fi-FI" sz="1500" dirty="0"/>
              <a:t> </a:t>
            </a:r>
            <a:r>
              <a:rPr lang="fi-FI" sz="1500" dirty="0" err="1"/>
              <a:t>ühitamine</a:t>
            </a:r>
            <a:r>
              <a:rPr lang="fi-FI" sz="1500" dirty="0"/>
              <a:t> ei ole </a:t>
            </a:r>
            <a:r>
              <a:rPr lang="fi-FI" sz="1500" dirty="0" err="1"/>
              <a:t>ainult</a:t>
            </a:r>
            <a:r>
              <a:rPr lang="fi-FI" sz="1500" dirty="0"/>
              <a:t> </a:t>
            </a:r>
            <a:r>
              <a:rPr lang="fi-FI" sz="1500" dirty="0" err="1"/>
              <a:t>sotsiaalpoliitika</a:t>
            </a:r>
            <a:r>
              <a:rPr lang="fi-FI" sz="1500" dirty="0"/>
              <a:t> </a:t>
            </a:r>
            <a:r>
              <a:rPr lang="fi-FI" sz="1500" dirty="0" err="1"/>
              <a:t>küsimus</a:t>
            </a:r>
            <a:endParaRPr lang="et-EE" sz="1500" b="1" dirty="0"/>
          </a:p>
          <a:p>
            <a:r>
              <a:rPr lang="et-EE" sz="1500" b="1" dirty="0"/>
              <a:t>Sündimuse säilitavad </a:t>
            </a:r>
            <a:r>
              <a:rPr lang="et-EE" sz="1500" dirty="0"/>
              <a:t>need riigid, kus:</a:t>
            </a:r>
          </a:p>
          <a:p>
            <a:pPr lvl="1"/>
            <a:r>
              <a:rPr lang="et-EE" sz="1500" dirty="0"/>
              <a:t>tööandjad ja seadusandlus </a:t>
            </a:r>
            <a:r>
              <a:rPr lang="et-EE" sz="1500" b="1" dirty="0"/>
              <a:t>soodustavad paindlikke töövorme</a:t>
            </a:r>
            <a:r>
              <a:rPr lang="et-EE" sz="1500" dirty="0"/>
              <a:t>,</a:t>
            </a:r>
          </a:p>
          <a:p>
            <a:pPr lvl="1"/>
            <a:r>
              <a:rPr lang="et-EE" sz="1500" b="1" dirty="0"/>
              <a:t>isade hoolduspuhkus</a:t>
            </a:r>
            <a:r>
              <a:rPr lang="et-EE" sz="1500" dirty="0"/>
              <a:t> on tavapärane ja väärtustatud,</a:t>
            </a:r>
          </a:p>
          <a:p>
            <a:pPr lvl="1"/>
            <a:r>
              <a:rPr lang="et-EE" sz="1500" dirty="0"/>
              <a:t>ning lastehoid ja hooldus on </a:t>
            </a:r>
            <a:r>
              <a:rPr lang="et-EE" sz="1500" b="1" dirty="0"/>
              <a:t>ühiskondlikult jagatud vastutus</a:t>
            </a:r>
            <a:endParaRPr lang="et-EE" sz="1500" dirty="0"/>
          </a:p>
          <a:p>
            <a:r>
              <a:rPr lang="et-EE" sz="1500" dirty="0"/>
              <a:t>See tähendab see poliitikat, mis:</a:t>
            </a:r>
          </a:p>
          <a:p>
            <a:pPr lvl="1"/>
            <a:r>
              <a:rPr lang="et-EE" sz="1500" dirty="0"/>
              <a:t>võimaldab isadel pikemaajalist lapsehoolduspuhkust ja normaliseerib selle kasutamist;</a:t>
            </a:r>
          </a:p>
          <a:p>
            <a:pPr lvl="1"/>
            <a:r>
              <a:rPr lang="et-EE" sz="1500" dirty="0"/>
              <a:t>arendab paindlikke töökorralduse vorme;</a:t>
            </a:r>
          </a:p>
          <a:p>
            <a:pPr lvl="1"/>
            <a:r>
              <a:rPr lang="et-EE" sz="1500" dirty="0"/>
              <a:t>toetab tööandjaid ja avalikku sektorit hooldusvastutuse väärtustamisel</a:t>
            </a:r>
          </a:p>
          <a:p>
            <a:endParaRPr lang="en-US" sz="1500" dirty="0"/>
          </a:p>
        </p:txBody>
      </p:sp>
      <p:pic>
        <p:nvPicPr>
          <p:cNvPr id="2050" name="Picture 2">
            <a:extLst>
              <a:ext uri="{FF2B5EF4-FFF2-40B4-BE49-F238E27FC236}">
                <a16:creationId xmlns:a16="http://schemas.microsoft.com/office/drawing/2014/main" id="{56988F06-EF9C-7699-F26D-620C397632D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66810" y="1027906"/>
            <a:ext cx="4186990" cy="278434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06EAF88C-2641-5234-E1DE-B77C1B723FB0}"/>
              </a:ext>
            </a:extLst>
          </p:cNvPr>
          <p:cNvSpPr>
            <a:spLocks noGrp="1"/>
          </p:cNvSpPr>
          <p:nvPr>
            <p:ph type="ftr" sz="quarter" idx="11"/>
          </p:nvPr>
        </p:nvSpPr>
        <p:spPr>
          <a:xfrm>
            <a:off x="4610100" y="6176963"/>
            <a:ext cx="3213100" cy="681037"/>
          </a:xfrm>
        </p:spPr>
        <p:txBody>
          <a:bodyPr anchor="ctr">
            <a:normAutofit/>
          </a:bodyPr>
          <a:lstStyle/>
          <a:p>
            <a:pPr>
              <a:spcAft>
                <a:spcPts val="600"/>
              </a:spcAft>
            </a:pPr>
            <a:r>
              <a:rPr lang="et-EE"/>
              <a:t>PRAXIS | MÕTTEKODA</a:t>
            </a:r>
          </a:p>
        </p:txBody>
      </p:sp>
      <p:pic>
        <p:nvPicPr>
          <p:cNvPr id="2054" name="Picture 6">
            <a:extLst>
              <a:ext uri="{FF2B5EF4-FFF2-40B4-BE49-F238E27FC236}">
                <a16:creationId xmlns:a16="http://schemas.microsoft.com/office/drawing/2014/main" id="{5E818917-99F6-6D2D-EC1C-B8F5C686D1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6809" y="3812253"/>
            <a:ext cx="4203927" cy="2364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185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a:extLst>
            <a:ext uri="{FF2B5EF4-FFF2-40B4-BE49-F238E27FC236}">
              <a16:creationId xmlns:a16="http://schemas.microsoft.com/office/drawing/2014/main" id="{B804EFE1-6A87-D95C-E813-638311082A02}"/>
            </a:ext>
          </a:extLst>
        </p:cNvPr>
        <p:cNvGrpSpPr/>
        <p:nvPr/>
      </p:nvGrpSpPr>
      <p:grpSpPr>
        <a:xfrm>
          <a:off x="0" y="0"/>
          <a:ext cx="0" cy="0"/>
          <a:chOff x="0" y="0"/>
          <a:chExt cx="0" cy="0"/>
        </a:xfrm>
      </p:grpSpPr>
      <p:sp>
        <p:nvSpPr>
          <p:cNvPr id="79" name="Google Shape;79;p2">
            <a:extLst>
              <a:ext uri="{FF2B5EF4-FFF2-40B4-BE49-F238E27FC236}">
                <a16:creationId xmlns:a16="http://schemas.microsoft.com/office/drawing/2014/main" id="{A1FF4FC6-93A9-1F7A-589F-A0B2A5BAA0A8}"/>
              </a:ext>
            </a:extLst>
          </p:cNvPr>
          <p:cNvSpPr txBox="1">
            <a:spLocks noGrp="1"/>
          </p:cNvSpPr>
          <p:nvPr>
            <p:ph type="title"/>
          </p:nvPr>
        </p:nvSpPr>
        <p:spPr>
          <a:xfrm>
            <a:off x="838200" y="365125"/>
            <a:ext cx="10515600" cy="1325563"/>
          </a:xfrm>
        </p:spPr>
        <p:txBody>
          <a:bodyPr spcFirstLastPara="1" lIns="91425" tIns="45700" rIns="91425" bIns="45700" anchor="ctr" anchorCtr="0">
            <a:normAutofit/>
          </a:bodyPr>
          <a:lstStyle/>
          <a:p>
            <a:pPr lvl="0">
              <a:spcBef>
                <a:spcPts val="0"/>
              </a:spcBef>
              <a:buClr>
                <a:schemeClr val="accent2"/>
              </a:buClr>
              <a:buSzPts val="4400"/>
            </a:pPr>
            <a:r>
              <a:rPr lang="et-EE" dirty="0"/>
              <a:t>Sooline väärtuslõhe: noorte hoiakud (ICCS 2022)</a:t>
            </a:r>
            <a:endParaRPr dirty="0"/>
          </a:p>
        </p:txBody>
      </p:sp>
      <p:sp>
        <p:nvSpPr>
          <p:cNvPr id="80" name="Google Shape;80;p2">
            <a:extLst>
              <a:ext uri="{FF2B5EF4-FFF2-40B4-BE49-F238E27FC236}">
                <a16:creationId xmlns:a16="http://schemas.microsoft.com/office/drawing/2014/main" id="{9B2B2F67-C37B-F4F8-47EB-7CB2750ED02A}"/>
              </a:ext>
            </a:extLst>
          </p:cNvPr>
          <p:cNvSpPr txBox="1">
            <a:spLocks noGrp="1"/>
          </p:cNvSpPr>
          <p:nvPr>
            <p:ph sz="half" idx="1"/>
          </p:nvPr>
        </p:nvSpPr>
        <p:spPr>
          <a:xfrm>
            <a:off x="838200" y="1825625"/>
            <a:ext cx="5181600" cy="4351338"/>
          </a:xfrm>
        </p:spPr>
        <p:txBody>
          <a:bodyPr spcFirstLastPara="1" lIns="91425" tIns="45700" rIns="91425" bIns="45700" anchorCtr="0">
            <a:normAutofit/>
          </a:bodyPr>
          <a:lstStyle/>
          <a:p>
            <a:pPr lvl="0">
              <a:buSzPts val="1800"/>
              <a:buChar char="●"/>
            </a:pPr>
            <a:r>
              <a:rPr lang="et-EE" sz="1800" dirty="0"/>
              <a:t>ICCS 2022 andmetel on Eesti noorte toetus soolisele võrdõiguslikkusele jäänud paigale – 51 punkti</a:t>
            </a:r>
          </a:p>
          <a:p>
            <a:pPr lvl="0">
              <a:buSzPts val="1800"/>
              <a:buChar char="●"/>
            </a:pPr>
            <a:r>
              <a:rPr lang="et-EE" sz="1800" b="1" dirty="0"/>
              <a:t>Tüdrukute</a:t>
            </a:r>
            <a:r>
              <a:rPr lang="et-EE" sz="1800" dirty="0"/>
              <a:t> hoiakud on üha </a:t>
            </a:r>
            <a:r>
              <a:rPr lang="et-EE" sz="1800" b="1" dirty="0"/>
              <a:t>toetavamad</a:t>
            </a:r>
            <a:r>
              <a:rPr lang="et-EE" sz="1800" dirty="0"/>
              <a:t>, </a:t>
            </a:r>
            <a:r>
              <a:rPr lang="et-EE" sz="1800" b="1" dirty="0"/>
              <a:t>poiste</a:t>
            </a:r>
            <a:r>
              <a:rPr lang="et-EE" sz="1800" dirty="0"/>
              <a:t> omad aga muutunud </a:t>
            </a:r>
            <a:r>
              <a:rPr lang="et-EE" sz="1800" b="1" dirty="0"/>
              <a:t>tagurlikumaks</a:t>
            </a:r>
            <a:r>
              <a:rPr lang="et-EE" sz="1800" dirty="0"/>
              <a:t> </a:t>
            </a:r>
          </a:p>
          <a:p>
            <a:pPr lvl="1">
              <a:buSzPts val="1800"/>
              <a:buChar char="●"/>
            </a:pPr>
            <a:r>
              <a:rPr lang="et-EE" sz="1800" dirty="0"/>
              <a:t>2016–2022 keskmine tagasilangus 9 protsendipunkti</a:t>
            </a:r>
          </a:p>
          <a:p>
            <a:pPr>
              <a:buSzPts val="1800"/>
              <a:buChar char="●"/>
            </a:pPr>
            <a:r>
              <a:rPr lang="et-EE" sz="1800" dirty="0"/>
              <a:t>Tüdrukute väärtused sarnanevad Rootsi ja Norra omadele; poiste väärtused Poola ja Rumeenia omadele</a:t>
            </a:r>
          </a:p>
          <a:p>
            <a:pPr lvl="1">
              <a:buSzPts val="1800"/>
              <a:buChar char="●"/>
            </a:pPr>
            <a:r>
              <a:rPr lang="et-EE" sz="1800" b="1" dirty="0"/>
              <a:t>1999 → 2022</a:t>
            </a:r>
            <a:r>
              <a:rPr lang="et-EE" sz="1800" dirty="0"/>
              <a:t> võrdlus näitab, et oleme mõnes küsimuses tagasi 1990ndate lõpu tasemel</a:t>
            </a:r>
          </a:p>
          <a:p>
            <a:pPr>
              <a:buSzPts val="1800"/>
              <a:buChar char="●"/>
            </a:pPr>
            <a:r>
              <a:rPr lang="et-EE" sz="1800" dirty="0"/>
              <a:t>Õppekeele lõhest on saanud </a:t>
            </a:r>
            <a:r>
              <a:rPr lang="et-EE" sz="1800" b="1" dirty="0"/>
              <a:t>soopõhine</a:t>
            </a:r>
            <a:r>
              <a:rPr lang="et-EE" sz="1800" dirty="0"/>
              <a:t> lõhe</a:t>
            </a:r>
          </a:p>
          <a:p>
            <a:pPr>
              <a:buSzPts val="1800"/>
              <a:buChar char="●"/>
            </a:pPr>
            <a:endParaRPr lang="et-EE" sz="1800" dirty="0"/>
          </a:p>
        </p:txBody>
      </p:sp>
      <p:pic>
        <p:nvPicPr>
          <p:cNvPr id="3" name="Picture 2">
            <a:extLst>
              <a:ext uri="{FF2B5EF4-FFF2-40B4-BE49-F238E27FC236}">
                <a16:creationId xmlns:a16="http://schemas.microsoft.com/office/drawing/2014/main" id="{37EDC95D-8B45-DB5B-61BD-1DFB659D614D}"/>
              </a:ext>
            </a:extLst>
          </p:cNvPr>
          <p:cNvPicPr>
            <a:picLocks noChangeAspect="1"/>
          </p:cNvPicPr>
          <p:nvPr/>
        </p:nvPicPr>
        <p:blipFill>
          <a:blip r:embed="rId3"/>
          <a:stretch>
            <a:fillRect/>
          </a:stretch>
        </p:blipFill>
        <p:spPr>
          <a:xfrm>
            <a:off x="6046121" y="1555751"/>
            <a:ext cx="6209379" cy="4486275"/>
          </a:xfrm>
          <a:prstGeom prst="rect">
            <a:avLst/>
          </a:prstGeom>
          <a:noFill/>
        </p:spPr>
      </p:pic>
      <p:sp>
        <p:nvSpPr>
          <p:cNvPr id="87" name="Footer Placeholder 4">
            <a:extLst>
              <a:ext uri="{FF2B5EF4-FFF2-40B4-BE49-F238E27FC236}">
                <a16:creationId xmlns:a16="http://schemas.microsoft.com/office/drawing/2014/main" id="{B5E06261-3FCC-FC95-8117-D6C28953C693}"/>
              </a:ext>
            </a:extLst>
          </p:cNvPr>
          <p:cNvSpPr>
            <a:spLocks noGrp="1"/>
          </p:cNvSpPr>
          <p:nvPr>
            <p:ph type="ftr" sz="quarter" idx="11"/>
          </p:nvPr>
        </p:nvSpPr>
        <p:spPr>
          <a:xfrm>
            <a:off x="4610100" y="6176963"/>
            <a:ext cx="3213100" cy="681037"/>
          </a:xfrm>
        </p:spPr>
        <p:txBody>
          <a:bodyPr/>
          <a:lstStyle/>
          <a:p>
            <a:pPr>
              <a:spcAft>
                <a:spcPts val="600"/>
              </a:spcAft>
            </a:pPr>
            <a:r>
              <a:rPr lang="et-EE"/>
              <a:t>PRAXIS | MÕTTEKODA</a:t>
            </a:r>
          </a:p>
        </p:txBody>
      </p:sp>
    </p:spTree>
    <p:extLst>
      <p:ext uri="{BB962C8B-B14F-4D97-AF65-F5344CB8AC3E}">
        <p14:creationId xmlns:p14="http://schemas.microsoft.com/office/powerpoint/2010/main" val="417192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B18B448-352C-970C-99E8-FBDB5D84A288}"/>
              </a:ext>
            </a:extLst>
          </p:cNvPr>
          <p:cNvSpPr>
            <a:spLocks noGrp="1"/>
          </p:cNvSpPr>
          <p:nvPr>
            <p:ph type="title"/>
          </p:nvPr>
        </p:nvSpPr>
        <p:spPr>
          <a:xfrm>
            <a:off x="838200" y="365125"/>
            <a:ext cx="10515600" cy="1325563"/>
          </a:xfrm>
        </p:spPr>
        <p:txBody>
          <a:bodyPr anchor="ctr">
            <a:normAutofit/>
          </a:bodyPr>
          <a:lstStyle/>
          <a:p>
            <a:r>
              <a:rPr lang="et-EE" dirty="0"/>
              <a:t>Noorte pilk tulevikku (ICCS </a:t>
            </a:r>
            <a:r>
              <a:rPr lang="et-EE" dirty="0" err="1"/>
              <a:t>pt</a:t>
            </a:r>
            <a:r>
              <a:rPr lang="et-EE" dirty="0"/>
              <a:t> 8)</a:t>
            </a:r>
            <a:endParaRPr lang="en-US" dirty="0"/>
          </a:p>
        </p:txBody>
      </p:sp>
      <p:pic>
        <p:nvPicPr>
          <p:cNvPr id="7" name="Picture 6">
            <a:extLst>
              <a:ext uri="{FF2B5EF4-FFF2-40B4-BE49-F238E27FC236}">
                <a16:creationId xmlns:a16="http://schemas.microsoft.com/office/drawing/2014/main" id="{6F3D913B-A102-F0FC-CA51-4613C489CF3F}"/>
              </a:ext>
            </a:extLst>
          </p:cNvPr>
          <p:cNvPicPr>
            <a:picLocks noChangeAspect="1"/>
          </p:cNvPicPr>
          <p:nvPr/>
        </p:nvPicPr>
        <p:blipFill>
          <a:blip r:embed="rId2"/>
          <a:stretch>
            <a:fillRect/>
          </a:stretch>
        </p:blipFill>
        <p:spPr>
          <a:xfrm>
            <a:off x="838200" y="2278412"/>
            <a:ext cx="5181600" cy="3445764"/>
          </a:xfrm>
          <a:prstGeom prst="rect">
            <a:avLst/>
          </a:prstGeom>
          <a:noFill/>
        </p:spPr>
      </p:pic>
      <p:sp>
        <p:nvSpPr>
          <p:cNvPr id="12" name="Content Placeholder 2">
            <a:extLst>
              <a:ext uri="{FF2B5EF4-FFF2-40B4-BE49-F238E27FC236}">
                <a16:creationId xmlns:a16="http://schemas.microsoft.com/office/drawing/2014/main" id="{BA4AAFBD-B4F4-0F43-1BCC-648D9B1253FA}"/>
              </a:ext>
            </a:extLst>
          </p:cNvPr>
          <p:cNvSpPr>
            <a:spLocks noGrp="1"/>
          </p:cNvSpPr>
          <p:nvPr>
            <p:ph sz="half" idx="2"/>
          </p:nvPr>
        </p:nvSpPr>
        <p:spPr>
          <a:xfrm>
            <a:off x="6172200" y="1825625"/>
            <a:ext cx="5181600" cy="4351338"/>
          </a:xfrm>
        </p:spPr>
        <p:txBody>
          <a:bodyPr>
            <a:normAutofit fontScale="92500" lnSpcReduction="20000"/>
          </a:bodyPr>
          <a:lstStyle/>
          <a:p>
            <a:r>
              <a:rPr lang="et-EE" b="1" dirty="0"/>
              <a:t>Kõige vähem tähtsustatakse lapsevanemaks saamist</a:t>
            </a:r>
            <a:r>
              <a:rPr lang="et-EE" dirty="0"/>
              <a:t> – nii Eestis kui Poolas on see madalaim näitaja kõigist võrdlusriikidest</a:t>
            </a:r>
          </a:p>
          <a:p>
            <a:r>
              <a:rPr lang="et-EE" dirty="0"/>
              <a:t>Tüdrukud väärtustavad enam haridust ja tööalast eneseteostust</a:t>
            </a:r>
          </a:p>
          <a:p>
            <a:r>
              <a:rPr lang="et-EE" dirty="0" err="1"/>
              <a:t>Goldin</a:t>
            </a:r>
            <a:r>
              <a:rPr lang="et-EE" dirty="0"/>
              <a:t> – kui poliitika ja töökultuur ei toeta </a:t>
            </a:r>
            <a:r>
              <a:rPr lang="et-EE" b="1" dirty="0"/>
              <a:t>võrdset hooldusvastutust ja paindlikke töövorme</a:t>
            </a:r>
            <a:r>
              <a:rPr lang="et-EE" dirty="0"/>
              <a:t>, jäävad mõlemad pooled kaotajaks</a:t>
            </a:r>
          </a:p>
          <a:p>
            <a:endParaRPr lang="et-EE" dirty="0"/>
          </a:p>
          <a:p>
            <a:endParaRPr lang="en-US" dirty="0"/>
          </a:p>
        </p:txBody>
      </p:sp>
      <p:sp>
        <p:nvSpPr>
          <p:cNvPr id="5" name="Footer Placeholder 4">
            <a:extLst>
              <a:ext uri="{FF2B5EF4-FFF2-40B4-BE49-F238E27FC236}">
                <a16:creationId xmlns:a16="http://schemas.microsoft.com/office/drawing/2014/main" id="{40B2380C-FC61-BCC2-3EA0-D26EE071F798}"/>
              </a:ext>
            </a:extLst>
          </p:cNvPr>
          <p:cNvSpPr>
            <a:spLocks noGrp="1"/>
          </p:cNvSpPr>
          <p:nvPr>
            <p:ph type="ftr" sz="quarter" idx="11"/>
          </p:nvPr>
        </p:nvSpPr>
        <p:spPr>
          <a:xfrm>
            <a:off x="4610100" y="6176963"/>
            <a:ext cx="3213100" cy="681037"/>
          </a:xfrm>
        </p:spPr>
        <p:txBody>
          <a:bodyPr anchor="ctr">
            <a:normAutofit/>
          </a:bodyPr>
          <a:lstStyle/>
          <a:p>
            <a:pPr>
              <a:spcAft>
                <a:spcPts val="600"/>
              </a:spcAft>
            </a:pPr>
            <a:r>
              <a:rPr lang="et-EE"/>
              <a:t>PRAXIS | MÕTTEKODA</a:t>
            </a:r>
          </a:p>
        </p:txBody>
      </p:sp>
    </p:spTree>
    <p:extLst>
      <p:ext uri="{BB962C8B-B14F-4D97-AF65-F5344CB8AC3E}">
        <p14:creationId xmlns:p14="http://schemas.microsoft.com/office/powerpoint/2010/main" val="666943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6A29B-C753-6862-6BAB-3B862418258F}"/>
              </a:ext>
            </a:extLst>
          </p:cNvPr>
          <p:cNvSpPr>
            <a:spLocks noGrp="1"/>
          </p:cNvSpPr>
          <p:nvPr>
            <p:ph type="title"/>
          </p:nvPr>
        </p:nvSpPr>
        <p:spPr>
          <a:xfrm>
            <a:off x="838200" y="365125"/>
            <a:ext cx="10515600" cy="1325563"/>
          </a:xfrm>
        </p:spPr>
        <p:txBody>
          <a:bodyPr anchor="ctr">
            <a:normAutofit/>
          </a:bodyPr>
          <a:lstStyle/>
          <a:p>
            <a:r>
              <a:rPr lang="fi-FI" sz="3700"/>
              <a:t>“</a:t>
            </a:r>
            <a:r>
              <a:rPr lang="fi-FI" sz="3700" err="1"/>
              <a:t>Alfamehed</a:t>
            </a:r>
            <a:r>
              <a:rPr lang="fi-FI" sz="3700"/>
              <a:t> ja </a:t>
            </a:r>
            <a:r>
              <a:rPr lang="fi-FI" sz="3700" err="1"/>
              <a:t>lillekesed</a:t>
            </a:r>
            <a:r>
              <a:rPr lang="fi-FI" sz="3700"/>
              <a:t>”: </a:t>
            </a:r>
            <a:r>
              <a:rPr lang="fi-FI" sz="3700" err="1"/>
              <a:t>Sotsiaalmeedia</a:t>
            </a:r>
            <a:r>
              <a:rPr lang="fi-FI" sz="3700"/>
              <a:t> ei ole </a:t>
            </a:r>
            <a:r>
              <a:rPr lang="fi-FI" sz="3700" err="1"/>
              <a:t>peegel</a:t>
            </a:r>
            <a:r>
              <a:rPr lang="fi-FI" sz="3700"/>
              <a:t>, </a:t>
            </a:r>
            <a:r>
              <a:rPr lang="fi-FI" sz="3700" err="1"/>
              <a:t>vaid</a:t>
            </a:r>
            <a:r>
              <a:rPr lang="fi-FI" sz="3700"/>
              <a:t> </a:t>
            </a:r>
            <a:r>
              <a:rPr lang="fi-FI" sz="3700" err="1"/>
              <a:t>mõjutaja</a:t>
            </a:r>
            <a:endParaRPr lang="et-EE" sz="3700"/>
          </a:p>
        </p:txBody>
      </p:sp>
      <p:pic>
        <p:nvPicPr>
          <p:cNvPr id="5" name="Google Shape;68;p1">
            <a:extLst>
              <a:ext uri="{FF2B5EF4-FFF2-40B4-BE49-F238E27FC236}">
                <a16:creationId xmlns:a16="http://schemas.microsoft.com/office/drawing/2014/main" id="{698DAE44-67BB-3A1B-34E5-D897831A9A5F}"/>
              </a:ext>
            </a:extLst>
          </p:cNvPr>
          <p:cNvPicPr preferRelativeResize="0"/>
          <p:nvPr/>
        </p:nvPicPr>
        <p:blipFill rotWithShape="1">
          <a:blip r:embed="rId3"/>
          <a:srcRect l="12134" r="20882" b="-1"/>
          <a:stretch>
            <a:fillRect/>
          </a:stretch>
        </p:blipFill>
        <p:spPr>
          <a:xfrm>
            <a:off x="838200" y="1825625"/>
            <a:ext cx="5181600" cy="4351338"/>
          </a:xfrm>
          <a:prstGeom prst="rect">
            <a:avLst/>
          </a:prstGeom>
          <a:noFill/>
          <a:ln>
            <a:noFill/>
          </a:ln>
        </p:spPr>
      </p:pic>
      <p:sp>
        <p:nvSpPr>
          <p:cNvPr id="3" name="Content Placeholder 2">
            <a:extLst>
              <a:ext uri="{FF2B5EF4-FFF2-40B4-BE49-F238E27FC236}">
                <a16:creationId xmlns:a16="http://schemas.microsoft.com/office/drawing/2014/main" id="{D311C117-08ED-35F5-F151-530642EA3370}"/>
              </a:ext>
            </a:extLst>
          </p:cNvPr>
          <p:cNvSpPr>
            <a:spLocks noGrp="1"/>
          </p:cNvSpPr>
          <p:nvPr>
            <p:ph sz="half" idx="2"/>
          </p:nvPr>
        </p:nvSpPr>
        <p:spPr>
          <a:xfrm>
            <a:off x="6172200" y="1825625"/>
            <a:ext cx="5181600" cy="4351338"/>
          </a:xfrm>
        </p:spPr>
        <p:txBody>
          <a:bodyPr>
            <a:normAutofit/>
          </a:bodyPr>
          <a:lstStyle/>
          <a:p>
            <a:r>
              <a:rPr lang="et-EE" sz="1500" dirty="0"/>
              <a:t>Uuring näitab, et Eesti poiste hoiakuid mõjutavad üha enam </a:t>
            </a:r>
            <a:r>
              <a:rPr lang="et-EE" sz="1500" dirty="0" err="1"/>
              <a:t>manosfääris</a:t>
            </a:r>
            <a:r>
              <a:rPr lang="et-EE" sz="1500" dirty="0"/>
              <a:t> levivad </a:t>
            </a:r>
            <a:r>
              <a:rPr lang="et-EE" sz="1500" dirty="0" err="1"/>
              <a:t>misogüünsed</a:t>
            </a:r>
            <a:r>
              <a:rPr lang="et-EE" sz="1500" dirty="0"/>
              <a:t> narratiivid, mis seovad mehelikkuse kontrolli, hierarhia ja naiste allutamisega</a:t>
            </a:r>
          </a:p>
          <a:p>
            <a:pPr lvl="1"/>
            <a:r>
              <a:rPr lang="et-EE" sz="1500" dirty="0"/>
              <a:t>Nn </a:t>
            </a:r>
            <a:r>
              <a:rPr lang="et-EE" sz="1500" b="1" dirty="0"/>
              <a:t>mehelikkuse õppekava</a:t>
            </a:r>
          </a:p>
          <a:p>
            <a:r>
              <a:rPr lang="et-EE" sz="1500" b="1" dirty="0"/>
              <a:t>ICCS 2022:</a:t>
            </a:r>
            <a:br>
              <a:rPr lang="et-EE" sz="1500" dirty="0"/>
            </a:br>
            <a:r>
              <a:rPr lang="et-EE" sz="1500" dirty="0"/>
              <a:t>Poisid, kellel on </a:t>
            </a:r>
            <a:r>
              <a:rPr lang="et-EE" sz="1500" b="1" dirty="0"/>
              <a:t>madalam teadmiste tase </a:t>
            </a:r>
            <a:r>
              <a:rPr lang="et-EE" sz="1500" dirty="0"/>
              <a:t>on kõige </a:t>
            </a:r>
            <a:r>
              <a:rPr lang="et-EE" sz="1500" b="1" dirty="0"/>
              <a:t>aktiivsemad</a:t>
            </a:r>
            <a:r>
              <a:rPr lang="et-EE" sz="1500" dirty="0"/>
              <a:t> </a:t>
            </a:r>
            <a:r>
              <a:rPr lang="et-EE" sz="1500" b="1" dirty="0"/>
              <a:t>sotsiaalmeedias</a:t>
            </a:r>
            <a:r>
              <a:rPr lang="et-EE" sz="1500" dirty="0"/>
              <a:t> poliitilistel ja ühiskondlikel teemadel</a:t>
            </a:r>
          </a:p>
          <a:p>
            <a:r>
              <a:rPr lang="et-EE" sz="1500" dirty="0"/>
              <a:t>Teemad:</a:t>
            </a:r>
          </a:p>
          <a:p>
            <a:pPr lvl="1"/>
            <a:r>
              <a:rPr lang="et-EE" sz="1500" dirty="0"/>
              <a:t>Hariduse kriitika</a:t>
            </a:r>
          </a:p>
          <a:p>
            <a:pPr lvl="1"/>
            <a:r>
              <a:rPr lang="et-EE" sz="1500" dirty="0" err="1"/>
              <a:t>Misogüünsed</a:t>
            </a:r>
            <a:r>
              <a:rPr lang="et-EE" sz="1500" dirty="0"/>
              <a:t> sõnumid</a:t>
            </a:r>
          </a:p>
          <a:p>
            <a:pPr lvl="1"/>
            <a:r>
              <a:rPr lang="et-EE" sz="1500" dirty="0"/>
              <a:t>Meeste rolli ja identiteedi küsimused ühiskonnas</a:t>
            </a:r>
          </a:p>
          <a:p>
            <a:pPr lvl="1"/>
            <a:r>
              <a:rPr lang="et-EE" sz="1500" dirty="0"/>
              <a:t>Paremäärmuslikud poliitilised sõnumid</a:t>
            </a:r>
          </a:p>
          <a:p>
            <a:r>
              <a:rPr lang="et-EE" sz="1500" dirty="0"/>
              <a:t>N</a:t>
            </a:r>
            <a:r>
              <a:rPr lang="fi-FI" sz="1500" dirty="0" err="1"/>
              <a:t>ähtav</a:t>
            </a:r>
            <a:r>
              <a:rPr lang="fi-FI" sz="1500" dirty="0"/>
              <a:t> </a:t>
            </a:r>
            <a:r>
              <a:rPr lang="fi-FI" sz="1500" b="1" dirty="0" err="1"/>
              <a:t>väärtusnihe</a:t>
            </a:r>
            <a:r>
              <a:rPr lang="fi-FI" sz="1500" b="1" dirty="0"/>
              <a:t> </a:t>
            </a:r>
            <a:r>
              <a:rPr lang="fi-FI" sz="1500" dirty="0" err="1"/>
              <a:t>noorte</a:t>
            </a:r>
            <a:r>
              <a:rPr lang="fi-FI" sz="1500" dirty="0"/>
              <a:t> </a:t>
            </a:r>
            <a:r>
              <a:rPr lang="fi-FI" sz="1500" dirty="0" err="1"/>
              <a:t>meeste</a:t>
            </a:r>
            <a:r>
              <a:rPr lang="fi-FI" sz="1500" dirty="0"/>
              <a:t> </a:t>
            </a:r>
            <a:r>
              <a:rPr lang="fi-FI" sz="1500" dirty="0" err="1"/>
              <a:t>seas</a:t>
            </a:r>
            <a:endParaRPr lang="et-EE" sz="1500" dirty="0"/>
          </a:p>
          <a:p>
            <a:pPr lvl="1"/>
            <a:r>
              <a:rPr lang="fi-FI" sz="1500" dirty="0" err="1"/>
              <a:t>hoolivust</a:t>
            </a:r>
            <a:r>
              <a:rPr lang="fi-FI" sz="1500" dirty="0"/>
              <a:t> ja </a:t>
            </a:r>
            <a:r>
              <a:rPr lang="fi-FI" sz="1500" dirty="0" err="1"/>
              <a:t>võrdsust</a:t>
            </a:r>
            <a:r>
              <a:rPr lang="fi-FI" sz="1500" dirty="0"/>
              <a:t> </a:t>
            </a:r>
            <a:r>
              <a:rPr lang="fi-FI" sz="1500" dirty="0" err="1"/>
              <a:t>nähakse</a:t>
            </a:r>
            <a:r>
              <a:rPr lang="fi-FI" sz="1500" dirty="0"/>
              <a:t> </a:t>
            </a:r>
            <a:r>
              <a:rPr lang="fi-FI" sz="1500" dirty="0" err="1"/>
              <a:t>nõrkusena</a:t>
            </a:r>
            <a:endParaRPr lang="et-EE" sz="1500" dirty="0"/>
          </a:p>
          <a:p>
            <a:endParaRPr lang="et-EE" sz="1500" dirty="0"/>
          </a:p>
        </p:txBody>
      </p:sp>
      <p:sp>
        <p:nvSpPr>
          <p:cNvPr id="4" name="Footer Placeholder 3">
            <a:extLst>
              <a:ext uri="{FF2B5EF4-FFF2-40B4-BE49-F238E27FC236}">
                <a16:creationId xmlns:a16="http://schemas.microsoft.com/office/drawing/2014/main" id="{802D7E85-7DA2-CE60-7CB5-BD993195BCB3}"/>
              </a:ext>
            </a:extLst>
          </p:cNvPr>
          <p:cNvSpPr>
            <a:spLocks noGrp="1"/>
          </p:cNvSpPr>
          <p:nvPr>
            <p:ph type="ftr" sz="quarter" idx="11"/>
          </p:nvPr>
        </p:nvSpPr>
        <p:spPr>
          <a:xfrm>
            <a:off x="4610100" y="6176963"/>
            <a:ext cx="3213100" cy="681037"/>
          </a:xfrm>
        </p:spPr>
        <p:txBody>
          <a:bodyPr anchor="ctr">
            <a:normAutofit/>
          </a:bodyPr>
          <a:lstStyle/>
          <a:p>
            <a:pPr>
              <a:spcAft>
                <a:spcPts val="600"/>
              </a:spcAft>
            </a:pPr>
            <a:r>
              <a:rPr lang="et-EE"/>
              <a:t>PRAXIS | MÕTTEKODA</a:t>
            </a:r>
          </a:p>
        </p:txBody>
      </p:sp>
    </p:spTree>
    <p:extLst>
      <p:ext uri="{BB962C8B-B14F-4D97-AF65-F5344CB8AC3E}">
        <p14:creationId xmlns:p14="http://schemas.microsoft.com/office/powerpoint/2010/main" val="837058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3615974-D604-4CC3-E898-2BC2CD723AAB}"/>
              </a:ext>
            </a:extLst>
          </p:cNvPr>
          <p:cNvSpPr>
            <a:spLocks noGrp="1"/>
          </p:cNvSpPr>
          <p:nvPr>
            <p:ph type="title"/>
          </p:nvPr>
        </p:nvSpPr>
        <p:spPr>
          <a:xfrm>
            <a:off x="847825" y="365125"/>
            <a:ext cx="10515600" cy="1325563"/>
          </a:xfrm>
        </p:spPr>
        <p:txBody>
          <a:bodyPr anchor="ctr">
            <a:normAutofit/>
          </a:bodyPr>
          <a:lstStyle/>
          <a:p>
            <a:r>
              <a:rPr lang="et-EE" dirty="0"/>
              <a:t>Kuhu edasi?</a:t>
            </a:r>
            <a:endParaRPr lang="en-US" dirty="0"/>
          </a:p>
        </p:txBody>
      </p:sp>
      <p:sp>
        <p:nvSpPr>
          <p:cNvPr id="12" name="Content Placeholder 2">
            <a:extLst>
              <a:ext uri="{FF2B5EF4-FFF2-40B4-BE49-F238E27FC236}">
                <a16:creationId xmlns:a16="http://schemas.microsoft.com/office/drawing/2014/main" id="{33E1A98D-4A57-A522-89CB-B202F08DD147}"/>
              </a:ext>
            </a:extLst>
          </p:cNvPr>
          <p:cNvSpPr>
            <a:spLocks noGrp="1"/>
          </p:cNvSpPr>
          <p:nvPr>
            <p:ph sz="half" idx="1"/>
          </p:nvPr>
        </p:nvSpPr>
        <p:spPr>
          <a:xfrm>
            <a:off x="847825" y="1825625"/>
            <a:ext cx="5181600" cy="4351338"/>
          </a:xfrm>
        </p:spPr>
        <p:txBody>
          <a:bodyPr>
            <a:normAutofit/>
          </a:bodyPr>
          <a:lstStyle/>
          <a:p>
            <a:r>
              <a:rPr lang="et-EE" sz="1500"/>
              <a:t>M</a:t>
            </a:r>
            <a:r>
              <a:rPr lang="fi-FI" sz="1500" err="1"/>
              <a:t>illiseid</a:t>
            </a:r>
            <a:r>
              <a:rPr lang="fi-FI" sz="1500"/>
              <a:t> </a:t>
            </a:r>
            <a:r>
              <a:rPr lang="fi-FI" sz="1500" err="1"/>
              <a:t>väärtusi</a:t>
            </a:r>
            <a:r>
              <a:rPr lang="fi-FI" sz="1500"/>
              <a:t> me </a:t>
            </a:r>
            <a:r>
              <a:rPr lang="fi-FI" sz="1500" err="1"/>
              <a:t>ühiskonnana</a:t>
            </a:r>
            <a:r>
              <a:rPr lang="fi-FI" sz="1500"/>
              <a:t> </a:t>
            </a:r>
            <a:r>
              <a:rPr lang="fi-FI" sz="1500" err="1"/>
              <a:t>taastoodame</a:t>
            </a:r>
            <a:r>
              <a:rPr lang="et-EE" sz="1500"/>
              <a:t>?</a:t>
            </a:r>
          </a:p>
          <a:p>
            <a:r>
              <a:rPr lang="fi-FI" sz="1500" err="1"/>
              <a:t>Kui</a:t>
            </a:r>
            <a:r>
              <a:rPr lang="fi-FI" sz="1500"/>
              <a:t> </a:t>
            </a:r>
            <a:r>
              <a:rPr lang="fi-FI" sz="1500" err="1"/>
              <a:t>meeste</a:t>
            </a:r>
            <a:r>
              <a:rPr lang="fi-FI" sz="1500"/>
              <a:t> ja </a:t>
            </a:r>
            <a:r>
              <a:rPr lang="fi-FI" sz="1500" err="1"/>
              <a:t>naiste</a:t>
            </a:r>
            <a:r>
              <a:rPr lang="fi-FI" sz="1500"/>
              <a:t> </a:t>
            </a:r>
            <a:r>
              <a:rPr lang="fi-FI" sz="1500" err="1"/>
              <a:t>väärtused</a:t>
            </a:r>
            <a:r>
              <a:rPr lang="fi-FI" sz="1500"/>
              <a:t> </a:t>
            </a:r>
            <a:r>
              <a:rPr lang="fi-FI" sz="1500" err="1"/>
              <a:t>liiguvad</a:t>
            </a:r>
            <a:r>
              <a:rPr lang="fi-FI" sz="1500"/>
              <a:t> eri </a:t>
            </a:r>
            <a:r>
              <a:rPr lang="fi-FI" sz="1500" err="1"/>
              <a:t>suundades</a:t>
            </a:r>
            <a:r>
              <a:rPr lang="fi-FI" sz="1500"/>
              <a:t>,</a:t>
            </a:r>
            <a:r>
              <a:rPr lang="et-EE" sz="1500"/>
              <a:t> </a:t>
            </a:r>
            <a:r>
              <a:rPr lang="fi-FI" sz="1500"/>
              <a:t>siis ei </a:t>
            </a:r>
            <a:r>
              <a:rPr lang="fi-FI" sz="1500" err="1"/>
              <a:t>kohtuta</a:t>
            </a:r>
            <a:r>
              <a:rPr lang="fi-FI" sz="1500"/>
              <a:t> </a:t>
            </a:r>
            <a:r>
              <a:rPr lang="fi-FI" sz="1500" err="1"/>
              <a:t>enam</a:t>
            </a:r>
            <a:r>
              <a:rPr lang="fi-FI" sz="1500"/>
              <a:t> </a:t>
            </a:r>
            <a:r>
              <a:rPr lang="fi-FI" sz="1500" err="1"/>
              <a:t>samas</a:t>
            </a:r>
            <a:r>
              <a:rPr lang="fi-FI" sz="1500"/>
              <a:t> </a:t>
            </a:r>
            <a:r>
              <a:rPr lang="fi-FI" sz="1500" err="1"/>
              <a:t>väärtusruumis</a:t>
            </a:r>
            <a:r>
              <a:rPr lang="fi-FI" sz="1500"/>
              <a:t> –</a:t>
            </a:r>
            <a:r>
              <a:rPr lang="fi-FI" sz="1500" err="1"/>
              <a:t>tööelus</a:t>
            </a:r>
            <a:r>
              <a:rPr lang="fi-FI" sz="1500"/>
              <a:t>, </a:t>
            </a:r>
            <a:r>
              <a:rPr lang="fi-FI" sz="1500" err="1"/>
              <a:t>peres</a:t>
            </a:r>
            <a:r>
              <a:rPr lang="fi-FI" sz="1500"/>
              <a:t> </a:t>
            </a:r>
            <a:r>
              <a:rPr lang="fi-FI" sz="1500" err="1"/>
              <a:t>ega</a:t>
            </a:r>
            <a:r>
              <a:rPr lang="fi-FI" sz="1500"/>
              <a:t> </a:t>
            </a:r>
            <a:r>
              <a:rPr lang="fi-FI" sz="1500" err="1"/>
              <a:t>poliitikas</a:t>
            </a:r>
            <a:endParaRPr lang="et-EE" sz="1500"/>
          </a:p>
          <a:p>
            <a:r>
              <a:rPr lang="et-EE" sz="1500"/>
              <a:t>Kas suudame kohaneda uute mustritega?</a:t>
            </a:r>
          </a:p>
          <a:p>
            <a:r>
              <a:rPr lang="et-EE" sz="1500"/>
              <a:t>See tähendab, et Eesti vajab:</a:t>
            </a:r>
          </a:p>
          <a:p>
            <a:pPr lvl="1"/>
            <a:r>
              <a:rPr lang="et-EE" sz="1500"/>
              <a:t>poliitikat, mis toetab võrdsust töö- ja pereelus,</a:t>
            </a:r>
          </a:p>
          <a:p>
            <a:pPr lvl="1"/>
            <a:r>
              <a:rPr lang="et-EE" sz="1500"/>
              <a:t>haridust, mis arendab väärtusmõistmist ja kriitilist meediapädevust,</a:t>
            </a:r>
          </a:p>
          <a:p>
            <a:pPr lvl="1"/>
            <a:r>
              <a:rPr lang="et-EE" sz="1500"/>
              <a:t>meediaruumi, mis ei normaliseeri soolist vastandumist</a:t>
            </a:r>
          </a:p>
          <a:p>
            <a:endParaRPr lang="en-US" sz="1500"/>
          </a:p>
        </p:txBody>
      </p:sp>
      <p:sp>
        <p:nvSpPr>
          <p:cNvPr id="5" name="Footer Placeholder 4">
            <a:extLst>
              <a:ext uri="{FF2B5EF4-FFF2-40B4-BE49-F238E27FC236}">
                <a16:creationId xmlns:a16="http://schemas.microsoft.com/office/drawing/2014/main" id="{C2E594A2-9010-C51F-A6DC-9D07A59CCAE2}"/>
              </a:ext>
            </a:extLst>
          </p:cNvPr>
          <p:cNvSpPr>
            <a:spLocks noGrp="1"/>
          </p:cNvSpPr>
          <p:nvPr>
            <p:ph type="ftr" sz="quarter" idx="11"/>
          </p:nvPr>
        </p:nvSpPr>
        <p:spPr>
          <a:xfrm>
            <a:off x="4619725" y="6176963"/>
            <a:ext cx="3213100" cy="681037"/>
          </a:xfrm>
        </p:spPr>
        <p:txBody>
          <a:bodyPr anchor="ctr">
            <a:normAutofit/>
          </a:bodyPr>
          <a:lstStyle/>
          <a:p>
            <a:pPr>
              <a:spcAft>
                <a:spcPts val="600"/>
              </a:spcAft>
            </a:pPr>
            <a:r>
              <a:rPr lang="et-EE"/>
              <a:t>PRAXIS | MÕTTEKODA</a:t>
            </a:r>
          </a:p>
        </p:txBody>
      </p:sp>
      <p:graphicFrame>
        <p:nvGraphicFramePr>
          <p:cNvPr id="7" name="Content Placeholder 5">
            <a:extLst>
              <a:ext uri="{FF2B5EF4-FFF2-40B4-BE49-F238E27FC236}">
                <a16:creationId xmlns:a16="http://schemas.microsoft.com/office/drawing/2014/main" id="{250BF9D9-F902-1C92-E75B-762CC1AFBCF3}"/>
              </a:ext>
            </a:extLst>
          </p:cNvPr>
          <p:cNvGraphicFramePr>
            <a:graphicFrameLocks noGrp="1"/>
          </p:cNvGraphicFramePr>
          <p:nvPr>
            <p:ph sz="half" idx="2"/>
            <p:extLst>
              <p:ext uri="{D42A27DB-BD31-4B8C-83A1-F6EECF244321}">
                <p14:modId xmlns:p14="http://schemas.microsoft.com/office/powerpoint/2010/main" val="3725458617"/>
              </p:ext>
            </p:extLst>
          </p:nvPr>
        </p:nvGraphicFramePr>
        <p:xfrm>
          <a:off x="6201928" y="988037"/>
          <a:ext cx="5334001" cy="1245825"/>
        </p:xfrm>
        <a:graphic>
          <a:graphicData uri="http://schemas.openxmlformats.org/drawingml/2006/table">
            <a:tbl>
              <a:tblPr firstRow="1" firstCol="1" bandRow="1">
                <a:tableStyleId>{5C22544A-7EE6-4342-B048-85BDC9FD1C3A}</a:tableStyleId>
              </a:tblPr>
              <a:tblGrid>
                <a:gridCol w="2659697">
                  <a:extLst>
                    <a:ext uri="{9D8B030D-6E8A-4147-A177-3AD203B41FA5}">
                      <a16:colId xmlns:a16="http://schemas.microsoft.com/office/drawing/2014/main" val="1516058033"/>
                    </a:ext>
                  </a:extLst>
                </a:gridCol>
                <a:gridCol w="1337152">
                  <a:extLst>
                    <a:ext uri="{9D8B030D-6E8A-4147-A177-3AD203B41FA5}">
                      <a16:colId xmlns:a16="http://schemas.microsoft.com/office/drawing/2014/main" val="3987995658"/>
                    </a:ext>
                  </a:extLst>
                </a:gridCol>
                <a:gridCol w="1337152">
                  <a:extLst>
                    <a:ext uri="{9D8B030D-6E8A-4147-A177-3AD203B41FA5}">
                      <a16:colId xmlns:a16="http://schemas.microsoft.com/office/drawing/2014/main" val="1554689972"/>
                    </a:ext>
                  </a:extLst>
                </a:gridCol>
              </a:tblGrid>
              <a:tr h="302425">
                <a:tc>
                  <a:txBody>
                    <a:bodyPr/>
                    <a:lstStyle/>
                    <a:p>
                      <a:pPr>
                        <a:lnSpc>
                          <a:spcPct val="115000"/>
                        </a:lnSpc>
                        <a:spcAft>
                          <a:spcPts val="800"/>
                        </a:spcAft>
                        <a:buNone/>
                      </a:pPr>
                      <a:r>
                        <a:rPr lang="et-EE" sz="1800" kern="100" dirty="0">
                          <a:effectLst/>
                        </a:rPr>
                        <a:t>Hooletöö</a:t>
                      </a:r>
                      <a:endParaRPr lang="et-EE"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898" marR="5898" marT="5898" marB="5898" anchor="ctr"/>
                </a:tc>
                <a:tc>
                  <a:txBody>
                    <a:bodyPr/>
                    <a:lstStyle/>
                    <a:p>
                      <a:pPr>
                        <a:lnSpc>
                          <a:spcPct val="115000"/>
                        </a:lnSpc>
                        <a:spcAft>
                          <a:spcPts val="800"/>
                        </a:spcAft>
                        <a:buNone/>
                      </a:pPr>
                      <a:r>
                        <a:rPr lang="et-EE" sz="1800" kern="100">
                          <a:effectLst/>
                        </a:rPr>
                        <a:t>Naised</a:t>
                      </a:r>
                      <a:endParaRPr lang="et-EE" sz="1800" kern="100">
                        <a:effectLst/>
                        <a:latin typeface="Aptos" panose="020B0004020202020204" pitchFamily="34" charset="0"/>
                        <a:ea typeface="Aptos" panose="020B0004020202020204" pitchFamily="34" charset="0"/>
                        <a:cs typeface="Times New Roman" panose="02020603050405020304" pitchFamily="18" charset="0"/>
                      </a:endParaRPr>
                    </a:p>
                  </a:txBody>
                  <a:tcPr marL="5898" marR="5898" marT="5898" marB="5898" anchor="ctr"/>
                </a:tc>
                <a:tc>
                  <a:txBody>
                    <a:bodyPr/>
                    <a:lstStyle/>
                    <a:p>
                      <a:pPr>
                        <a:lnSpc>
                          <a:spcPct val="115000"/>
                        </a:lnSpc>
                        <a:spcAft>
                          <a:spcPts val="800"/>
                        </a:spcAft>
                        <a:buNone/>
                      </a:pPr>
                      <a:r>
                        <a:rPr lang="et-EE" sz="1800" kern="100">
                          <a:effectLst/>
                        </a:rPr>
                        <a:t>Mehed</a:t>
                      </a:r>
                      <a:endParaRPr lang="et-EE" sz="1800" kern="100">
                        <a:effectLst/>
                        <a:latin typeface="Aptos" panose="020B0004020202020204" pitchFamily="34" charset="0"/>
                        <a:ea typeface="Aptos" panose="020B0004020202020204" pitchFamily="34" charset="0"/>
                        <a:cs typeface="Times New Roman" panose="02020603050405020304" pitchFamily="18" charset="0"/>
                      </a:endParaRPr>
                    </a:p>
                  </a:txBody>
                  <a:tcPr marL="5898" marR="5898" marT="5898" marB="5898" anchor="ctr"/>
                </a:tc>
                <a:extLst>
                  <a:ext uri="{0D108BD9-81ED-4DB2-BD59-A6C34878D82A}">
                    <a16:rowId xmlns:a16="http://schemas.microsoft.com/office/drawing/2014/main" val="4270565338"/>
                  </a:ext>
                </a:extLst>
              </a:tr>
              <a:tr h="302425">
                <a:tc>
                  <a:txBody>
                    <a:bodyPr/>
                    <a:lstStyle/>
                    <a:p>
                      <a:pPr>
                        <a:lnSpc>
                          <a:spcPct val="115000"/>
                        </a:lnSpc>
                        <a:spcAft>
                          <a:spcPts val="800"/>
                        </a:spcAft>
                        <a:buNone/>
                      </a:pPr>
                      <a:r>
                        <a:rPr lang="et-EE" sz="1800" kern="100">
                          <a:effectLst/>
                        </a:rPr>
                        <a:t>Keskmiselt</a:t>
                      </a:r>
                      <a:endParaRPr lang="et-EE" sz="1800" kern="100">
                        <a:effectLst/>
                        <a:latin typeface="Aptos" panose="020B0004020202020204" pitchFamily="34" charset="0"/>
                        <a:ea typeface="Aptos" panose="020B0004020202020204" pitchFamily="34" charset="0"/>
                        <a:cs typeface="Times New Roman" panose="02020603050405020304" pitchFamily="18" charset="0"/>
                      </a:endParaRPr>
                    </a:p>
                  </a:txBody>
                  <a:tcPr marL="5898" marR="5898" marT="5898" marB="5898" anchor="ctr"/>
                </a:tc>
                <a:tc>
                  <a:txBody>
                    <a:bodyPr/>
                    <a:lstStyle/>
                    <a:p>
                      <a:pPr>
                        <a:lnSpc>
                          <a:spcPct val="115000"/>
                        </a:lnSpc>
                        <a:spcAft>
                          <a:spcPts val="800"/>
                        </a:spcAft>
                        <a:buNone/>
                      </a:pPr>
                      <a:r>
                        <a:rPr lang="et-EE" sz="1800" kern="100">
                          <a:effectLst/>
                        </a:rPr>
                        <a:t>211 min</a:t>
                      </a:r>
                      <a:endParaRPr lang="et-EE" sz="1800" kern="100">
                        <a:effectLst/>
                        <a:latin typeface="Aptos" panose="020B0004020202020204" pitchFamily="34" charset="0"/>
                        <a:ea typeface="Aptos" panose="020B0004020202020204" pitchFamily="34" charset="0"/>
                        <a:cs typeface="Times New Roman" panose="02020603050405020304" pitchFamily="18" charset="0"/>
                      </a:endParaRPr>
                    </a:p>
                  </a:txBody>
                  <a:tcPr marL="5898" marR="5898" marT="5898" marB="5898" anchor="ctr"/>
                </a:tc>
                <a:tc>
                  <a:txBody>
                    <a:bodyPr/>
                    <a:lstStyle/>
                    <a:p>
                      <a:pPr>
                        <a:lnSpc>
                          <a:spcPct val="115000"/>
                        </a:lnSpc>
                        <a:spcAft>
                          <a:spcPts val="800"/>
                        </a:spcAft>
                        <a:buNone/>
                      </a:pPr>
                      <a:r>
                        <a:rPr lang="et-EE" sz="1800" kern="100">
                          <a:effectLst/>
                        </a:rPr>
                        <a:t>158 min</a:t>
                      </a:r>
                      <a:endParaRPr lang="et-EE" sz="1800" kern="100">
                        <a:effectLst/>
                        <a:latin typeface="Aptos" panose="020B0004020202020204" pitchFamily="34" charset="0"/>
                        <a:ea typeface="Aptos" panose="020B0004020202020204" pitchFamily="34" charset="0"/>
                        <a:cs typeface="Times New Roman" panose="02020603050405020304" pitchFamily="18" charset="0"/>
                      </a:endParaRPr>
                    </a:p>
                  </a:txBody>
                  <a:tcPr marL="5898" marR="5898" marT="5898" marB="5898" anchor="ctr"/>
                </a:tc>
                <a:extLst>
                  <a:ext uri="{0D108BD9-81ED-4DB2-BD59-A6C34878D82A}">
                    <a16:rowId xmlns:a16="http://schemas.microsoft.com/office/drawing/2014/main" val="4093186495"/>
                  </a:ext>
                </a:extLst>
              </a:tr>
              <a:tr h="613332">
                <a:tc>
                  <a:txBody>
                    <a:bodyPr/>
                    <a:lstStyle/>
                    <a:p>
                      <a:pPr>
                        <a:lnSpc>
                          <a:spcPct val="115000"/>
                        </a:lnSpc>
                        <a:spcAft>
                          <a:spcPts val="800"/>
                        </a:spcAft>
                        <a:buNone/>
                      </a:pPr>
                      <a:r>
                        <a:rPr lang="et-EE" sz="1800" kern="100" dirty="0">
                          <a:effectLst/>
                        </a:rPr>
                        <a:t>Kolmelapselistes peredes</a:t>
                      </a:r>
                      <a:endParaRPr lang="et-EE"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898" marR="5898" marT="5898" marB="5898" anchor="ctr"/>
                </a:tc>
                <a:tc>
                  <a:txBody>
                    <a:bodyPr/>
                    <a:lstStyle/>
                    <a:p>
                      <a:pPr>
                        <a:lnSpc>
                          <a:spcPct val="115000"/>
                        </a:lnSpc>
                        <a:spcAft>
                          <a:spcPts val="800"/>
                        </a:spcAft>
                        <a:buNone/>
                      </a:pPr>
                      <a:r>
                        <a:rPr lang="et-EE" sz="1800" kern="100" dirty="0">
                          <a:effectLst/>
                        </a:rPr>
                        <a:t>284 min</a:t>
                      </a:r>
                      <a:endParaRPr lang="et-EE"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898" marR="5898" marT="5898" marB="5898" anchor="ctr"/>
                </a:tc>
                <a:tc>
                  <a:txBody>
                    <a:bodyPr/>
                    <a:lstStyle/>
                    <a:p>
                      <a:pPr>
                        <a:lnSpc>
                          <a:spcPct val="115000"/>
                        </a:lnSpc>
                        <a:spcAft>
                          <a:spcPts val="800"/>
                        </a:spcAft>
                        <a:buNone/>
                      </a:pPr>
                      <a:r>
                        <a:rPr lang="et-EE" sz="1800" kern="100" dirty="0">
                          <a:effectLst/>
                        </a:rPr>
                        <a:t>155 min</a:t>
                      </a:r>
                      <a:endParaRPr lang="et-EE"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898" marR="5898" marT="5898" marB="5898" anchor="ctr"/>
                </a:tc>
                <a:extLst>
                  <a:ext uri="{0D108BD9-81ED-4DB2-BD59-A6C34878D82A}">
                    <a16:rowId xmlns:a16="http://schemas.microsoft.com/office/drawing/2014/main" val="3041461142"/>
                  </a:ext>
                </a:extLst>
              </a:tr>
            </a:tbl>
          </a:graphicData>
        </a:graphic>
      </p:graphicFrame>
      <p:pic>
        <p:nvPicPr>
          <p:cNvPr id="8" name="Picture 7">
            <a:extLst>
              <a:ext uri="{FF2B5EF4-FFF2-40B4-BE49-F238E27FC236}">
                <a16:creationId xmlns:a16="http://schemas.microsoft.com/office/drawing/2014/main" id="{6BEA3A38-493E-C9C7-B388-350D0B3AD3AA}"/>
              </a:ext>
            </a:extLst>
          </p:cNvPr>
          <p:cNvPicPr>
            <a:picLocks noChangeAspect="1"/>
          </p:cNvPicPr>
          <p:nvPr/>
        </p:nvPicPr>
        <p:blipFill>
          <a:blip r:embed="rId3"/>
          <a:stretch>
            <a:fillRect/>
          </a:stretch>
        </p:blipFill>
        <p:spPr>
          <a:xfrm>
            <a:off x="5920797" y="2393338"/>
            <a:ext cx="5895590" cy="3601145"/>
          </a:xfrm>
          <a:prstGeom prst="rect">
            <a:avLst/>
          </a:prstGeom>
        </p:spPr>
      </p:pic>
    </p:spTree>
    <p:extLst>
      <p:ext uri="{BB962C8B-B14F-4D97-AF65-F5344CB8AC3E}">
        <p14:creationId xmlns:p14="http://schemas.microsoft.com/office/powerpoint/2010/main" val="3553684267"/>
      </p:ext>
    </p:extLst>
  </p:cSld>
  <p:clrMapOvr>
    <a:masterClrMapping/>
  </p:clrMapOvr>
</p:sld>
</file>

<file path=ppt/theme/theme1.xml><?xml version="1.0" encoding="utf-8"?>
<a:theme xmlns:a="http://schemas.openxmlformats.org/drawingml/2006/main" name="Praxis">
  <a:themeElements>
    <a:clrScheme name="Custom 1">
      <a:dk1>
        <a:sysClr val="windowText" lastClr="000000"/>
      </a:dk1>
      <a:lt1>
        <a:sysClr val="window" lastClr="FFFFFF"/>
      </a:lt1>
      <a:dk2>
        <a:srgbClr val="44546A"/>
      </a:dk2>
      <a:lt2>
        <a:srgbClr val="E7E6E6"/>
      </a:lt2>
      <a:accent1>
        <a:srgbClr val="21D1D1"/>
      </a:accent1>
      <a:accent2>
        <a:srgbClr val="3842C8"/>
      </a:accent2>
      <a:accent3>
        <a:srgbClr val="E78C39"/>
      </a:accent3>
      <a:accent4>
        <a:srgbClr val="D73D83"/>
      </a:accent4>
      <a:accent5>
        <a:srgbClr val="868DEE"/>
      </a:accent5>
      <a:accent6>
        <a:srgbClr val="45E376"/>
      </a:accent6>
      <a:hlink>
        <a:srgbClr val="0563C1"/>
      </a:hlink>
      <a:folHlink>
        <a:srgbClr val="954F72"/>
      </a:folHlink>
    </a:clrScheme>
    <a:fontScheme name="Praxis">
      <a:majorFont>
        <a:latin typeface="Roboto Slab Black"/>
        <a:ea typeface=""/>
        <a:cs typeface=""/>
      </a:majorFont>
      <a:minorFont>
        <a:latin typeface="Roboto Sla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axis" id="{50C97A77-2DCC-41EA-BC8E-2703039E5F64}" vid="{72E2DC1B-490A-47D2-B4D2-DE7EA9DBB89A}"/>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b0f035a-d720-45da-970b-8e1d8c75be90">
      <Terms xmlns="http://schemas.microsoft.com/office/infopath/2007/PartnerControls"/>
    </lcf76f155ced4ddcb4097134ff3c332f>
    <TaxCatchAll xmlns="26042063-502d-4228-ac31-7bca5d243892" xsi:nil="true"/>
    <R_x00f5_huasetus xmlns="8b0f035a-d720-45da-970b-8e1d8c75be90" xsi:nil="true"/>
    <Date xmlns="8b0f035a-d720-45da-970b-8e1d8c75be90" xsi:nil="true"/>
    <Vorm xmlns="8b0f035a-d720-45da-970b-8e1d8c75be90">Vaba</Vorm>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D3B691B85CD034490698ED44C25386F" ma:contentTypeVersion="22" ma:contentTypeDescription="Create a new document." ma:contentTypeScope="" ma:versionID="86bcc045dceee3e2109c9a46243bca18">
  <xsd:schema xmlns:xsd="http://www.w3.org/2001/XMLSchema" xmlns:xs="http://www.w3.org/2001/XMLSchema" xmlns:p="http://schemas.microsoft.com/office/2006/metadata/properties" xmlns:ns2="8b0f035a-d720-45da-970b-8e1d8c75be90" xmlns:ns3="26042063-502d-4228-ac31-7bca5d243892" targetNamespace="http://schemas.microsoft.com/office/2006/metadata/properties" ma:root="true" ma:fieldsID="07cbd6641a92b76e4cfbf669e5a31be6" ns2:_="" ns3:_="">
    <xsd:import namespace="8b0f035a-d720-45da-970b-8e1d8c75be90"/>
    <xsd:import namespace="26042063-502d-4228-ac31-7bca5d243892"/>
    <xsd:element name="properties">
      <xsd:complexType>
        <xsd:sequence>
          <xsd:element name="documentManagement">
            <xsd:complexType>
              <xsd:all>
                <xsd:element ref="ns2:MediaServiceMetadata" minOccurs="0"/>
                <xsd:element ref="ns2:MediaServiceFastMetadata" minOccurs="0"/>
                <xsd:element ref="ns2:Date" minOccurs="0"/>
                <xsd:element ref="ns2:MediaServiceAutoTags" minOccurs="0"/>
                <xsd:element ref="ns2:MediaServiceDateTaken" minOccurs="0"/>
                <xsd:element ref="ns3:SharedWithUsers" minOccurs="0"/>
                <xsd:element ref="ns3:SharedWithDetails" minOccurs="0"/>
                <xsd:element ref="ns2:MediaServiceOCR" minOccurs="0"/>
                <xsd:element ref="ns2:MediaServiceLocation" minOccurs="0"/>
                <xsd:element ref="ns2:MediaServiceEventHashCode" minOccurs="0"/>
                <xsd:element ref="ns2:MediaServiceGenerationTime" minOccurs="0"/>
                <xsd:element ref="ns2:R_x00f5_huasetu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Vorm"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0f035a-d720-45da-970b-8e1d8c75be9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Date" ma:index="10" nillable="true" ma:displayName="Date" ma:format="DateOnly" ma:internalName="Date">
      <xsd:simpleType>
        <xsd:restriction base="dms:DateTime"/>
      </xsd:simpleType>
    </xsd:element>
    <xsd:element name="MediaServiceAutoTags" ma:index="11" nillable="true" ma:displayName="MediaServiceAutoTags" ma:description="" ma:internalName="MediaServiceAutoTags" ma:readOnly="true">
      <xsd:simpleType>
        <xsd:restriction base="dms:Text"/>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R_x00f5_huasetus" ma:index="19" nillable="true" ma:displayName="Rõhuasetus" ma:format="Dropdown" ma:internalName="R_x00f5_huasetus">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d6626b7-5e85-4fda-b5cd-0686b34a95e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Vorm" ma:index="27" nillable="true" ma:displayName="Vorm" ma:default="Vaba" ma:description="Millises vormis on CV esitatud" ma:format="Dropdown" ma:internalName="Vorm">
      <xsd:simpleType>
        <xsd:union memberTypes="dms:Text">
          <xsd:simpleType>
            <xsd:restriction base="dms:Choice">
              <xsd:enumeration value="SoM"/>
              <xsd:enumeration value="Vaba"/>
              <xsd:enumeration value="Europass"/>
            </xsd:restriction>
          </xsd:simpleType>
        </xsd:union>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042063-502d-4228-ac31-7bca5d243892"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c6eaf867-b1d7-4b66-a6a9-914e4726d916}" ma:internalName="TaxCatchAll" ma:showField="CatchAllData" ma:web="26042063-502d-4228-ac31-7bca5d2438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EBFF7B-37E8-4862-8753-0405B2B8BE39}">
  <ds:schemaRefs>
    <ds:schemaRef ds:uri="26042063-502d-4228-ac31-7bca5d243892"/>
    <ds:schemaRef ds:uri="8b0f035a-d720-45da-970b-8e1d8c75be90"/>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BD5638A-6F20-46FF-B877-D7475B951F27}">
  <ds:schemaRefs>
    <ds:schemaRef ds:uri="http://schemas.microsoft.com/sharepoint/v3/contenttype/forms"/>
  </ds:schemaRefs>
</ds:datastoreItem>
</file>

<file path=customXml/itemProps3.xml><?xml version="1.0" encoding="utf-8"?>
<ds:datastoreItem xmlns:ds="http://schemas.openxmlformats.org/officeDocument/2006/customXml" ds:itemID="{A94B4171-5440-49F4-B80F-2F95B5A3E4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0f035a-d720-45da-970b-8e1d8c75be90"/>
    <ds:schemaRef ds:uri="26042063-502d-4228-ac31-7bca5d2438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Praxis</Template>
  <TotalTime>74</TotalTime>
  <Words>579</Words>
  <Application>Microsoft Office PowerPoint</Application>
  <PresentationFormat>Widescreen</PresentationFormat>
  <Paragraphs>72</Paragraphs>
  <Slides>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Arial</vt:lpstr>
      <vt:lpstr>Calibri</vt:lpstr>
      <vt:lpstr>Roboto Slab</vt:lpstr>
      <vt:lpstr>Roboto Slab Black</vt:lpstr>
      <vt:lpstr>Praxis</vt:lpstr>
      <vt:lpstr>Sooline väärtuslõhe ja selle tähendus Eesti ühiskonnale    Ettekanne Riigikogu olulise tähtsusega riikliku küsimuse arutelul „Tuleviku Eesti: sündimus, väärtused ja perede toimetulek“</vt:lpstr>
      <vt:lpstr>Sissejuhatus: Miks me räägime tänasel arutelul väärtustest?</vt:lpstr>
      <vt:lpstr>Töö- ja pereelu ühitamine kui poliitiline prioriteet</vt:lpstr>
      <vt:lpstr>Sooline väärtuslõhe: noorte hoiakud (ICCS 2022)</vt:lpstr>
      <vt:lpstr>Noorte pilk tulevikku (ICCS pt 8)</vt:lpstr>
      <vt:lpstr>“Alfamehed ja lillekesed”: Sotsiaalmeedia ei ole peegel, vaid mõjutaja</vt:lpstr>
      <vt:lpstr>Kuhu edasi?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Noorte tulevikustsenaariumid</dc:title>
  <dc:creator>Kaur Saarepuu</dc:creator>
  <cp:lastModifiedBy>Maarja Tinn</cp:lastModifiedBy>
  <cp:revision>7</cp:revision>
  <dcterms:created xsi:type="dcterms:W3CDTF">2023-03-23T08:56:48Z</dcterms:created>
  <dcterms:modified xsi:type="dcterms:W3CDTF">2025-11-11T15:05:58Z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0x010100DD3B691B85CD034490698ED44C25386F</vt:lpwstr>
  </property>
  <property fmtid="{D5CDD505-2E9C-101B-9397-08002B2CF9AE}" pid="3" name="MediaServiceImageTags">
    <vt:lpwstr/>
  </property>
</Properties>
</file>