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6" r:id="rId1"/>
  </p:sldMasterIdLst>
  <p:notesMasterIdLst>
    <p:notesMasterId r:id="rId7"/>
  </p:notesMasterIdLst>
  <p:handoutMasterIdLst>
    <p:handoutMasterId r:id="rId8"/>
  </p:handoutMasterIdLst>
  <p:sldIdLst>
    <p:sldId id="644" r:id="rId2"/>
    <p:sldId id="596" r:id="rId3"/>
    <p:sldId id="640" r:id="rId4"/>
    <p:sldId id="641" r:id="rId5"/>
    <p:sldId id="642" r:id="rId6"/>
  </p:sldIdLst>
  <p:sldSz cx="12192000" cy="6858000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4" orient="horz" pos="41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je" initials="M" lastIdx="1" clrIdx="0">
    <p:extLst>
      <p:ext uri="{19B8F6BF-5375-455C-9EA6-DF929625EA0E}">
        <p15:presenceInfo xmlns:p15="http://schemas.microsoft.com/office/powerpoint/2012/main" userId="Marj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00"/>
    <a:srgbClr val="337794"/>
    <a:srgbClr val="5C6366"/>
    <a:srgbClr val="FF9900"/>
    <a:srgbClr val="0070C0"/>
    <a:srgbClr val="F6FAFF"/>
    <a:srgbClr val="D5E1E8"/>
    <a:srgbClr val="00B0F0"/>
    <a:srgbClr val="CBEC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–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–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03447BB-5D67-496B-8E87-E561075AD55C}" styleName="Dark Style 1 –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96821" autoAdjust="0"/>
  </p:normalViewPr>
  <p:slideViewPr>
    <p:cSldViewPr>
      <p:cViewPr varScale="1">
        <p:scale>
          <a:sx n="106" d="100"/>
          <a:sy n="106" d="100"/>
        </p:scale>
        <p:origin x="834" y="114"/>
      </p:cViewPr>
      <p:guideLst>
        <p:guide orient="horz" pos="2160"/>
        <p:guide pos="3840"/>
        <p:guide orient="horz" pos="41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432382489104737E-2"/>
          <c:y val="3.5698752823095252E-2"/>
          <c:w val="0.91825307950727886"/>
          <c:h val="0.85593308269896529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KOKKU</c:v>
                </c:pt>
              </c:strCache>
            </c:strRef>
          </c:tx>
          <c:spPr>
            <a:ln w="508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Sheet1!$B$2:$CB$2</c:f>
              <c:numCache>
                <c:formatCode>0</c:formatCode>
                <c:ptCount val="79"/>
                <c:pt idx="0">
                  <c:v>6</c:v>
                </c:pt>
                <c:pt idx="1">
                  <c:v>1.375</c:v>
                </c:pt>
                <c:pt idx="2">
                  <c:v>5.07</c:v>
                </c:pt>
                <c:pt idx="3">
                  <c:v>3.8149999999999995</c:v>
                </c:pt>
                <c:pt idx="4">
                  <c:v>5.75</c:v>
                </c:pt>
                <c:pt idx="5">
                  <c:v>3.8800000000000008</c:v>
                </c:pt>
                <c:pt idx="6">
                  <c:v>6.625</c:v>
                </c:pt>
                <c:pt idx="7">
                  <c:v>6.93</c:v>
                </c:pt>
                <c:pt idx="8">
                  <c:v>4.3800000000000008</c:v>
                </c:pt>
                <c:pt idx="9">
                  <c:v>2.9349999999999996</c:v>
                </c:pt>
                <c:pt idx="10">
                  <c:v>4.6849999999999996</c:v>
                </c:pt>
                <c:pt idx="11">
                  <c:v>3.1300000000000008</c:v>
                </c:pt>
                <c:pt idx="12">
                  <c:v>3.6899999999999995</c:v>
                </c:pt>
                <c:pt idx="13">
                  <c:v>3.2550000000000008</c:v>
                </c:pt>
                <c:pt idx="14">
                  <c:v>2.38</c:v>
                </c:pt>
                <c:pt idx="15">
                  <c:v>3.4950000000000001</c:v>
                </c:pt>
                <c:pt idx="16">
                  <c:v>-1.5599999999999996</c:v>
                </c:pt>
                <c:pt idx="17">
                  <c:v>-2.4949999999999992</c:v>
                </c:pt>
                <c:pt idx="18">
                  <c:v>-0.6850000000000005</c:v>
                </c:pt>
                <c:pt idx="19">
                  <c:v>-2.754999999999999</c:v>
                </c:pt>
                <c:pt idx="20">
                  <c:v>-3.9949999999999992</c:v>
                </c:pt>
                <c:pt idx="21">
                  <c:v>-4.0650000000000004</c:v>
                </c:pt>
                <c:pt idx="22">
                  <c:v>-1.5699999999999994</c:v>
                </c:pt>
                <c:pt idx="23">
                  <c:v>-3.75</c:v>
                </c:pt>
                <c:pt idx="24">
                  <c:v>-2.5599999999999996</c:v>
                </c:pt>
                <c:pt idx="25">
                  <c:v>-3.9400000000000004</c:v>
                </c:pt>
                <c:pt idx="26">
                  <c:v>-3.375</c:v>
                </c:pt>
                <c:pt idx="27">
                  <c:v>-3.3750000000000004</c:v>
                </c:pt>
                <c:pt idx="28">
                  <c:v>-3.1850000000000001</c:v>
                </c:pt>
                <c:pt idx="29">
                  <c:v>-3.9350000000000001</c:v>
                </c:pt>
                <c:pt idx="30">
                  <c:v>-1.375</c:v>
                </c:pt>
                <c:pt idx="31">
                  <c:v>-3.0049999999999999</c:v>
                </c:pt>
                <c:pt idx="32">
                  <c:v>2.5</c:v>
                </c:pt>
                <c:pt idx="33">
                  <c:v>-3.75</c:v>
                </c:pt>
                <c:pt idx="34">
                  <c:v>-4.7449999999999992</c:v>
                </c:pt>
                <c:pt idx="35">
                  <c:v>-7.2549999999999999</c:v>
                </c:pt>
                <c:pt idx="36">
                  <c:v>-7.38</c:v>
                </c:pt>
                <c:pt idx="37">
                  <c:v>-14</c:v>
                </c:pt>
                <c:pt idx="38">
                  <c:v>-7.3149999999999995</c:v>
                </c:pt>
                <c:pt idx="39">
                  <c:v>-7.5600000000000005</c:v>
                </c:pt>
                <c:pt idx="40">
                  <c:v>-21.9</c:v>
                </c:pt>
                <c:pt idx="41">
                  <c:v>-27.950000000000003</c:v>
                </c:pt>
                <c:pt idx="42">
                  <c:v>-28.65</c:v>
                </c:pt>
                <c:pt idx="43">
                  <c:v>-30.75</c:v>
                </c:pt>
                <c:pt idx="44">
                  <c:v>-38.85</c:v>
                </c:pt>
                <c:pt idx="45">
                  <c:v>-33.450000000000003</c:v>
                </c:pt>
                <c:pt idx="46">
                  <c:v>-33.15</c:v>
                </c:pt>
                <c:pt idx="47">
                  <c:v>-34.6</c:v>
                </c:pt>
                <c:pt idx="48">
                  <c:v>-33.15</c:v>
                </c:pt>
                <c:pt idx="49">
                  <c:v>-27.150000000000002</c:v>
                </c:pt>
                <c:pt idx="50">
                  <c:v>-29.6</c:v>
                </c:pt>
                <c:pt idx="51">
                  <c:v>-25.6</c:v>
                </c:pt>
                <c:pt idx="52">
                  <c:v>-29.75</c:v>
                </c:pt>
                <c:pt idx="53">
                  <c:v>-28.549999999999997</c:v>
                </c:pt>
                <c:pt idx="54">
                  <c:v>-28</c:v>
                </c:pt>
                <c:pt idx="55">
                  <c:v>-29</c:v>
                </c:pt>
                <c:pt idx="56">
                  <c:v>-27.7</c:v>
                </c:pt>
                <c:pt idx="57">
                  <c:v>-32.799999999999997</c:v>
                </c:pt>
                <c:pt idx="58">
                  <c:v>-32.75</c:v>
                </c:pt>
                <c:pt idx="59">
                  <c:v>-31</c:v>
                </c:pt>
                <c:pt idx="60">
                  <c:v>-29.200000000000003</c:v>
                </c:pt>
                <c:pt idx="61">
                  <c:v>-34.950000000000003</c:v>
                </c:pt>
                <c:pt idx="62">
                  <c:v>-34.5</c:v>
                </c:pt>
                <c:pt idx="63">
                  <c:v>-30.150000000000002</c:v>
                </c:pt>
                <c:pt idx="64">
                  <c:v>-25.95</c:v>
                </c:pt>
                <c:pt idx="65">
                  <c:v>-27.049999999999997</c:v>
                </c:pt>
                <c:pt idx="66">
                  <c:v>-27.1</c:v>
                </c:pt>
                <c:pt idx="67">
                  <c:v>-30.950000000000003</c:v>
                </c:pt>
                <c:pt idx="68">
                  <c:v>-31.5</c:v>
                </c:pt>
                <c:pt idx="69">
                  <c:v>-34.400000000000006</c:v>
                </c:pt>
                <c:pt idx="70">
                  <c:v>-31.000000000000004</c:v>
                </c:pt>
                <c:pt idx="71">
                  <c:v>-33.6</c:v>
                </c:pt>
                <c:pt idx="72">
                  <c:v>-31.950000000000003</c:v>
                </c:pt>
                <c:pt idx="73">
                  <c:v>-38.25</c:v>
                </c:pt>
                <c:pt idx="74">
                  <c:v>-37.949999999999996</c:v>
                </c:pt>
                <c:pt idx="75">
                  <c:v>-36.200000000000003</c:v>
                </c:pt>
                <c:pt idx="76">
                  <c:v>-36.900000000000006</c:v>
                </c:pt>
                <c:pt idx="77">
                  <c:v>-33.449999999999996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27-4C5B-B52C-D09F6A548304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IV kvartiil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Sheet1!$B$3:$CB$3</c:f>
              <c:numCache>
                <c:formatCode>0</c:formatCode>
                <c:ptCount val="79"/>
                <c:pt idx="0">
                  <c:v>23.915000000000003</c:v>
                </c:pt>
                <c:pt idx="1">
                  <c:v>14.074999999999999</c:v>
                </c:pt>
                <c:pt idx="2">
                  <c:v>21.7</c:v>
                </c:pt>
                <c:pt idx="3">
                  <c:v>15.99</c:v>
                </c:pt>
                <c:pt idx="4">
                  <c:v>23.36</c:v>
                </c:pt>
                <c:pt idx="5">
                  <c:v>19.184999999999999</c:v>
                </c:pt>
                <c:pt idx="6">
                  <c:v>19.420000000000005</c:v>
                </c:pt>
                <c:pt idx="7">
                  <c:v>22.25</c:v>
                </c:pt>
                <c:pt idx="8">
                  <c:v>17.14</c:v>
                </c:pt>
                <c:pt idx="9">
                  <c:v>17.125</c:v>
                </c:pt>
                <c:pt idx="10">
                  <c:v>18.89</c:v>
                </c:pt>
                <c:pt idx="11">
                  <c:v>14.449999999999998</c:v>
                </c:pt>
                <c:pt idx="12">
                  <c:v>19.62</c:v>
                </c:pt>
                <c:pt idx="13">
                  <c:v>20.355</c:v>
                </c:pt>
                <c:pt idx="14">
                  <c:v>22.799999999999997</c:v>
                </c:pt>
                <c:pt idx="15">
                  <c:v>14.549999999999999</c:v>
                </c:pt>
                <c:pt idx="16">
                  <c:v>5.9049999999999985</c:v>
                </c:pt>
                <c:pt idx="17">
                  <c:v>10.93</c:v>
                </c:pt>
                <c:pt idx="18">
                  <c:v>11.88</c:v>
                </c:pt>
                <c:pt idx="19">
                  <c:v>3.6349999999999989</c:v>
                </c:pt>
                <c:pt idx="20">
                  <c:v>2.7299999999999995</c:v>
                </c:pt>
                <c:pt idx="21">
                  <c:v>5.1099999999999994</c:v>
                </c:pt>
                <c:pt idx="22">
                  <c:v>4.9999999999999991</c:v>
                </c:pt>
                <c:pt idx="23">
                  <c:v>6.9600000000000009</c:v>
                </c:pt>
                <c:pt idx="24">
                  <c:v>7.8950000000000005</c:v>
                </c:pt>
                <c:pt idx="25">
                  <c:v>6.0450000000000008</c:v>
                </c:pt>
                <c:pt idx="26">
                  <c:v>4.21</c:v>
                </c:pt>
                <c:pt idx="27">
                  <c:v>5.4049999999999994</c:v>
                </c:pt>
                <c:pt idx="28">
                  <c:v>4.2750000000000012</c:v>
                </c:pt>
                <c:pt idx="29">
                  <c:v>5.28</c:v>
                </c:pt>
                <c:pt idx="30">
                  <c:v>3.7450000000000001</c:v>
                </c:pt>
                <c:pt idx="31">
                  <c:v>11.66</c:v>
                </c:pt>
                <c:pt idx="32">
                  <c:v>14.719999999999999</c:v>
                </c:pt>
                <c:pt idx="33">
                  <c:v>11.495000000000003</c:v>
                </c:pt>
                <c:pt idx="34">
                  <c:v>10.535</c:v>
                </c:pt>
                <c:pt idx="35">
                  <c:v>10.960000000000003</c:v>
                </c:pt>
                <c:pt idx="36">
                  <c:v>8.43</c:v>
                </c:pt>
                <c:pt idx="37">
                  <c:v>4.8450000000000006</c:v>
                </c:pt>
                <c:pt idx="38">
                  <c:v>12.290000000000001</c:v>
                </c:pt>
                <c:pt idx="39">
                  <c:v>13.73</c:v>
                </c:pt>
                <c:pt idx="40">
                  <c:v>-3.88</c:v>
                </c:pt>
                <c:pt idx="41">
                  <c:v>-12.090000000000002</c:v>
                </c:pt>
                <c:pt idx="42">
                  <c:v>-4.84</c:v>
                </c:pt>
                <c:pt idx="43">
                  <c:v>-14.254999999999999</c:v>
                </c:pt>
                <c:pt idx="44">
                  <c:v>-19.649999999999999</c:v>
                </c:pt>
                <c:pt idx="45">
                  <c:v>-13.579999999999998</c:v>
                </c:pt>
                <c:pt idx="46">
                  <c:v>-15.140000000000002</c:v>
                </c:pt>
                <c:pt idx="47">
                  <c:v>-14.175000000000001</c:v>
                </c:pt>
                <c:pt idx="48">
                  <c:v>-8.1100000000000012</c:v>
                </c:pt>
                <c:pt idx="49">
                  <c:v>-4.240000000000002</c:v>
                </c:pt>
                <c:pt idx="50">
                  <c:v>-8.6</c:v>
                </c:pt>
                <c:pt idx="51">
                  <c:v>-3.0650000000000031</c:v>
                </c:pt>
                <c:pt idx="52">
                  <c:v>-13.049999999999999</c:v>
                </c:pt>
                <c:pt idx="53">
                  <c:v>-10.425000000000001</c:v>
                </c:pt>
                <c:pt idx="54">
                  <c:v>-6.2749999999999968</c:v>
                </c:pt>
                <c:pt idx="55">
                  <c:v>-4.9749999999999979</c:v>
                </c:pt>
                <c:pt idx="56">
                  <c:v>-12.145000000000001</c:v>
                </c:pt>
                <c:pt idx="57">
                  <c:v>-10.215</c:v>
                </c:pt>
                <c:pt idx="58">
                  <c:v>-10.484999999999999</c:v>
                </c:pt>
                <c:pt idx="59">
                  <c:v>-12.83</c:v>
                </c:pt>
                <c:pt idx="60">
                  <c:v>-8.48</c:v>
                </c:pt>
                <c:pt idx="61">
                  <c:v>-14.02</c:v>
                </c:pt>
                <c:pt idx="62">
                  <c:v>-13.845000000000001</c:v>
                </c:pt>
                <c:pt idx="63">
                  <c:v>-10.059999999999999</c:v>
                </c:pt>
                <c:pt idx="64">
                  <c:v>-6.754999999999999</c:v>
                </c:pt>
                <c:pt idx="65">
                  <c:v>-9.9</c:v>
                </c:pt>
                <c:pt idx="66">
                  <c:v>-5.2100000000000009</c:v>
                </c:pt>
                <c:pt idx="67">
                  <c:v>-11.455</c:v>
                </c:pt>
                <c:pt idx="68">
                  <c:v>-14.004999999999999</c:v>
                </c:pt>
                <c:pt idx="69">
                  <c:v>-14.859999999999998</c:v>
                </c:pt>
                <c:pt idx="70">
                  <c:v>-9.375</c:v>
                </c:pt>
                <c:pt idx="71">
                  <c:v>-13.56</c:v>
                </c:pt>
                <c:pt idx="72">
                  <c:v>-13.375</c:v>
                </c:pt>
                <c:pt idx="73">
                  <c:v>-20.29</c:v>
                </c:pt>
                <c:pt idx="74">
                  <c:v>-10.484999999999998</c:v>
                </c:pt>
                <c:pt idx="75">
                  <c:v>-21.33</c:v>
                </c:pt>
                <c:pt idx="76">
                  <c:v>-19.11</c:v>
                </c:pt>
                <c:pt idx="77">
                  <c:v>-15.380000000000003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27-4C5B-B52C-D09F6A548304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III kvartiil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Sheet1!$B$4:$CB$4</c:f>
              <c:numCache>
                <c:formatCode>0</c:formatCode>
                <c:ptCount val="79"/>
                <c:pt idx="0">
                  <c:v>9.9250000000000007</c:v>
                </c:pt>
                <c:pt idx="1">
                  <c:v>0</c:v>
                </c:pt>
                <c:pt idx="2">
                  <c:v>8.379999999999999</c:v>
                </c:pt>
                <c:pt idx="3">
                  <c:v>2.5399999999999987</c:v>
                </c:pt>
                <c:pt idx="4">
                  <c:v>9.09</c:v>
                </c:pt>
                <c:pt idx="5">
                  <c:v>3.4350000000000005</c:v>
                </c:pt>
                <c:pt idx="6">
                  <c:v>7.9700000000000006</c:v>
                </c:pt>
                <c:pt idx="7">
                  <c:v>11.82</c:v>
                </c:pt>
                <c:pt idx="8">
                  <c:v>7.3249999999999975</c:v>
                </c:pt>
                <c:pt idx="9">
                  <c:v>5.8599999999999994</c:v>
                </c:pt>
                <c:pt idx="10">
                  <c:v>5.509999999999998</c:v>
                </c:pt>
                <c:pt idx="11">
                  <c:v>7.0549999999999988</c:v>
                </c:pt>
                <c:pt idx="12">
                  <c:v>13.845000000000001</c:v>
                </c:pt>
                <c:pt idx="13">
                  <c:v>8.8649999999999984</c:v>
                </c:pt>
                <c:pt idx="14">
                  <c:v>11.515000000000001</c:v>
                </c:pt>
                <c:pt idx="15">
                  <c:v>6.0199999999999987</c:v>
                </c:pt>
                <c:pt idx="16">
                  <c:v>-3.8949999999999987</c:v>
                </c:pt>
                <c:pt idx="17">
                  <c:v>-4.9999999999992273E-3</c:v>
                </c:pt>
                <c:pt idx="18">
                  <c:v>-0.28500000000000014</c:v>
                </c:pt>
                <c:pt idx="19">
                  <c:v>-3.6900000000000008</c:v>
                </c:pt>
                <c:pt idx="20">
                  <c:v>-0.375</c:v>
                </c:pt>
                <c:pt idx="21">
                  <c:v>-9.2750000000000004</c:v>
                </c:pt>
                <c:pt idx="22">
                  <c:v>1.9399999999999991</c:v>
                </c:pt>
                <c:pt idx="23">
                  <c:v>-5.415</c:v>
                </c:pt>
                <c:pt idx="24">
                  <c:v>-4.1649999999999991</c:v>
                </c:pt>
                <c:pt idx="25">
                  <c:v>-0.92499999999999982</c:v>
                </c:pt>
                <c:pt idx="26">
                  <c:v>-3.9849999999999994</c:v>
                </c:pt>
                <c:pt idx="27">
                  <c:v>-3</c:v>
                </c:pt>
                <c:pt idx="28">
                  <c:v>-6.1450000000000014</c:v>
                </c:pt>
                <c:pt idx="29">
                  <c:v>-8.4849999999999994</c:v>
                </c:pt>
                <c:pt idx="30">
                  <c:v>-4.0850000000000009</c:v>
                </c:pt>
                <c:pt idx="31">
                  <c:v>-4.0449999999999982</c:v>
                </c:pt>
                <c:pt idx="32">
                  <c:v>2.2549999999999999</c:v>
                </c:pt>
                <c:pt idx="33">
                  <c:v>-2.8950000000000014</c:v>
                </c:pt>
                <c:pt idx="34">
                  <c:v>-0.29999999999999982</c:v>
                </c:pt>
                <c:pt idx="35">
                  <c:v>-4.2700000000000005</c:v>
                </c:pt>
                <c:pt idx="36">
                  <c:v>-3.629999999999999</c:v>
                </c:pt>
                <c:pt idx="37">
                  <c:v>-8.875</c:v>
                </c:pt>
                <c:pt idx="38">
                  <c:v>-2.1400000000000015</c:v>
                </c:pt>
                <c:pt idx="39">
                  <c:v>-8.0850000000000009</c:v>
                </c:pt>
                <c:pt idx="40">
                  <c:v>-22.060000000000002</c:v>
                </c:pt>
                <c:pt idx="41">
                  <c:v>-32.379999999999995</c:v>
                </c:pt>
                <c:pt idx="42">
                  <c:v>-25.105000000000004</c:v>
                </c:pt>
                <c:pt idx="43">
                  <c:v>-20.9</c:v>
                </c:pt>
                <c:pt idx="44">
                  <c:v>-35.825000000000003</c:v>
                </c:pt>
                <c:pt idx="45">
                  <c:v>-28.35</c:v>
                </c:pt>
                <c:pt idx="46">
                  <c:v>-25.11</c:v>
                </c:pt>
                <c:pt idx="47">
                  <c:v>-35.395000000000003</c:v>
                </c:pt>
                <c:pt idx="48">
                  <c:v>-30.785</c:v>
                </c:pt>
                <c:pt idx="49">
                  <c:v>-25.134999999999998</c:v>
                </c:pt>
                <c:pt idx="50">
                  <c:v>-29.625</c:v>
                </c:pt>
                <c:pt idx="51">
                  <c:v>-17.375</c:v>
                </c:pt>
                <c:pt idx="52">
                  <c:v>-22.705000000000002</c:v>
                </c:pt>
                <c:pt idx="53">
                  <c:v>-33.825000000000003</c:v>
                </c:pt>
                <c:pt idx="54">
                  <c:v>-27.164999999999999</c:v>
                </c:pt>
                <c:pt idx="55">
                  <c:v>-29.26</c:v>
                </c:pt>
                <c:pt idx="56">
                  <c:v>-18.940000000000001</c:v>
                </c:pt>
                <c:pt idx="57">
                  <c:v>-33.245000000000005</c:v>
                </c:pt>
                <c:pt idx="58">
                  <c:v>-36.734999999999999</c:v>
                </c:pt>
                <c:pt idx="59">
                  <c:v>-30.509999999999998</c:v>
                </c:pt>
                <c:pt idx="60">
                  <c:v>-25.335000000000001</c:v>
                </c:pt>
                <c:pt idx="61">
                  <c:v>-33.435000000000002</c:v>
                </c:pt>
                <c:pt idx="62">
                  <c:v>-36.19</c:v>
                </c:pt>
                <c:pt idx="63">
                  <c:v>-25.614999999999998</c:v>
                </c:pt>
                <c:pt idx="64">
                  <c:v>-30.18</c:v>
                </c:pt>
                <c:pt idx="65">
                  <c:v>-28.360000000000003</c:v>
                </c:pt>
                <c:pt idx="66">
                  <c:v>-28.38</c:v>
                </c:pt>
                <c:pt idx="67">
                  <c:v>-31.035</c:v>
                </c:pt>
                <c:pt idx="68">
                  <c:v>-36.105000000000004</c:v>
                </c:pt>
                <c:pt idx="69">
                  <c:v>-37.29</c:v>
                </c:pt>
                <c:pt idx="70">
                  <c:v>-34.545000000000002</c:v>
                </c:pt>
                <c:pt idx="71">
                  <c:v>-33.04</c:v>
                </c:pt>
                <c:pt idx="72">
                  <c:v>-31.305</c:v>
                </c:pt>
                <c:pt idx="73">
                  <c:v>-36.200000000000003</c:v>
                </c:pt>
                <c:pt idx="74">
                  <c:v>-47.784999999999997</c:v>
                </c:pt>
                <c:pt idx="75">
                  <c:v>-42.094999999999999</c:v>
                </c:pt>
                <c:pt idx="76">
                  <c:v>-38.85</c:v>
                </c:pt>
                <c:pt idx="77">
                  <c:v>-36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27-4C5B-B52C-D09F6A548304}"/>
            </c:ext>
          </c:extLst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II kvartiil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Sheet1!$B$5:$CB$5</c:f>
              <c:numCache>
                <c:formatCode>0</c:formatCode>
                <c:ptCount val="79"/>
                <c:pt idx="0">
                  <c:v>-1.1850000000000014</c:v>
                </c:pt>
                <c:pt idx="1">
                  <c:v>-6.88</c:v>
                </c:pt>
                <c:pt idx="2">
                  <c:v>-1.4499999999999991</c:v>
                </c:pt>
                <c:pt idx="3">
                  <c:v>-2.6450000000000014</c:v>
                </c:pt>
                <c:pt idx="4">
                  <c:v>-4.3449999999999989</c:v>
                </c:pt>
                <c:pt idx="5">
                  <c:v>-5.2749999999999986</c:v>
                </c:pt>
                <c:pt idx="6">
                  <c:v>5.6650000000000009</c:v>
                </c:pt>
                <c:pt idx="7">
                  <c:v>-1.4249999999999998</c:v>
                </c:pt>
                <c:pt idx="8">
                  <c:v>5.5550000000000006</c:v>
                </c:pt>
                <c:pt idx="9">
                  <c:v>-1.4899999999999989</c:v>
                </c:pt>
                <c:pt idx="10">
                  <c:v>-3.3549999999999995</c:v>
                </c:pt>
                <c:pt idx="11">
                  <c:v>-2.7099999999999995</c:v>
                </c:pt>
                <c:pt idx="12">
                  <c:v>-4.0449999999999999</c:v>
                </c:pt>
                <c:pt idx="13">
                  <c:v>-2.5549999999999997</c:v>
                </c:pt>
                <c:pt idx="14">
                  <c:v>-4.9399999999999995</c:v>
                </c:pt>
                <c:pt idx="15">
                  <c:v>0.99000000000000021</c:v>
                </c:pt>
                <c:pt idx="16">
                  <c:v>-2.5300000000000002</c:v>
                </c:pt>
                <c:pt idx="17">
                  <c:v>-6.335</c:v>
                </c:pt>
                <c:pt idx="18">
                  <c:v>-5.3250000000000002</c:v>
                </c:pt>
                <c:pt idx="19">
                  <c:v>-4.0750000000000002</c:v>
                </c:pt>
                <c:pt idx="20">
                  <c:v>-9.1750000000000007</c:v>
                </c:pt>
                <c:pt idx="21">
                  <c:v>-6.7099999999999991</c:v>
                </c:pt>
                <c:pt idx="22">
                  <c:v>-9.3049999999999997</c:v>
                </c:pt>
                <c:pt idx="23">
                  <c:v>-9.0299999999999994</c:v>
                </c:pt>
                <c:pt idx="24">
                  <c:v>-6.9399999999999995</c:v>
                </c:pt>
                <c:pt idx="25">
                  <c:v>-8.3949999999999996</c:v>
                </c:pt>
                <c:pt idx="26">
                  <c:v>-7.0250000000000004</c:v>
                </c:pt>
                <c:pt idx="27">
                  <c:v>-7.5349999999999993</c:v>
                </c:pt>
                <c:pt idx="28">
                  <c:v>-11.885000000000002</c:v>
                </c:pt>
                <c:pt idx="29">
                  <c:v>-11.57</c:v>
                </c:pt>
                <c:pt idx="30">
                  <c:v>-5.8849999999999998</c:v>
                </c:pt>
                <c:pt idx="31">
                  <c:v>-12.5</c:v>
                </c:pt>
                <c:pt idx="32">
                  <c:v>-1.9750000000000014</c:v>
                </c:pt>
                <c:pt idx="33">
                  <c:v>-9.93</c:v>
                </c:pt>
                <c:pt idx="34">
                  <c:v>-10.959999999999999</c:v>
                </c:pt>
                <c:pt idx="35">
                  <c:v>-17.234999999999999</c:v>
                </c:pt>
                <c:pt idx="36">
                  <c:v>-13.684999999999999</c:v>
                </c:pt>
                <c:pt idx="37">
                  <c:v>-27.564999999999998</c:v>
                </c:pt>
                <c:pt idx="38">
                  <c:v>-18.04</c:v>
                </c:pt>
                <c:pt idx="39">
                  <c:v>-20.78</c:v>
                </c:pt>
                <c:pt idx="40">
                  <c:v>-25.484999999999999</c:v>
                </c:pt>
                <c:pt idx="41">
                  <c:v>-31.155000000000001</c:v>
                </c:pt>
                <c:pt idx="42">
                  <c:v>-30.484999999999999</c:v>
                </c:pt>
                <c:pt idx="43">
                  <c:v>-42.784999999999997</c:v>
                </c:pt>
                <c:pt idx="44">
                  <c:v>-50.95</c:v>
                </c:pt>
                <c:pt idx="45">
                  <c:v>-41.314999999999998</c:v>
                </c:pt>
                <c:pt idx="46">
                  <c:v>-44.44</c:v>
                </c:pt>
                <c:pt idx="47">
                  <c:v>-42.099999999999994</c:v>
                </c:pt>
                <c:pt idx="48">
                  <c:v>-42.715000000000003</c:v>
                </c:pt>
                <c:pt idx="49">
                  <c:v>-31.369999999999997</c:v>
                </c:pt>
                <c:pt idx="50">
                  <c:v>-32.57</c:v>
                </c:pt>
                <c:pt idx="51">
                  <c:v>-30.580000000000002</c:v>
                </c:pt>
                <c:pt idx="52">
                  <c:v>-30.575000000000003</c:v>
                </c:pt>
                <c:pt idx="53">
                  <c:v>-38.53</c:v>
                </c:pt>
                <c:pt idx="54">
                  <c:v>-36.07</c:v>
                </c:pt>
                <c:pt idx="55">
                  <c:v>-36.64</c:v>
                </c:pt>
                <c:pt idx="56">
                  <c:v>-33.93</c:v>
                </c:pt>
                <c:pt idx="57">
                  <c:v>-43.314999999999998</c:v>
                </c:pt>
                <c:pt idx="58">
                  <c:v>-37.07</c:v>
                </c:pt>
                <c:pt idx="59">
                  <c:v>-31.29</c:v>
                </c:pt>
                <c:pt idx="60">
                  <c:v>-40.130000000000003</c:v>
                </c:pt>
                <c:pt idx="61">
                  <c:v>-42.765000000000001</c:v>
                </c:pt>
                <c:pt idx="62">
                  <c:v>-41.125</c:v>
                </c:pt>
                <c:pt idx="63">
                  <c:v>-33.17</c:v>
                </c:pt>
                <c:pt idx="64">
                  <c:v>-33.965000000000003</c:v>
                </c:pt>
                <c:pt idx="65">
                  <c:v>-30</c:v>
                </c:pt>
                <c:pt idx="66">
                  <c:v>-32.42</c:v>
                </c:pt>
                <c:pt idx="67">
                  <c:v>-39.44</c:v>
                </c:pt>
                <c:pt idx="68">
                  <c:v>-32.534999999999997</c:v>
                </c:pt>
                <c:pt idx="69">
                  <c:v>-44.375</c:v>
                </c:pt>
                <c:pt idx="70">
                  <c:v>-44.7</c:v>
                </c:pt>
                <c:pt idx="71">
                  <c:v>-44.444999999999993</c:v>
                </c:pt>
                <c:pt idx="72">
                  <c:v>-39.15</c:v>
                </c:pt>
                <c:pt idx="73">
                  <c:v>-44.3</c:v>
                </c:pt>
                <c:pt idx="74">
                  <c:v>-44.204999999999998</c:v>
                </c:pt>
                <c:pt idx="75">
                  <c:v>-39.625</c:v>
                </c:pt>
                <c:pt idx="76">
                  <c:v>-39.814999999999998</c:v>
                </c:pt>
                <c:pt idx="77">
                  <c:v>-40.200000000000003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27-4C5B-B52C-D09F6A548304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I kvartiil</c:v>
                </c:pt>
              </c:strCache>
            </c:strRef>
          </c:tx>
          <c:spPr>
            <a:ln w="28575" cap="rnd">
              <a:solidFill>
                <a:srgbClr val="FF33CC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Sheet1!$B$6:$CB$6</c:f>
              <c:numCache>
                <c:formatCode>0</c:formatCode>
                <c:ptCount val="79"/>
                <c:pt idx="0">
                  <c:v>-7.6899999999999995</c:v>
                </c:pt>
                <c:pt idx="1">
                  <c:v>-13.2</c:v>
                </c:pt>
                <c:pt idx="2">
                  <c:v>-9.5</c:v>
                </c:pt>
                <c:pt idx="3">
                  <c:v>-9.495000000000001</c:v>
                </c:pt>
                <c:pt idx="4">
                  <c:v>-8.7199999999999989</c:v>
                </c:pt>
                <c:pt idx="5">
                  <c:v>-7.495000000000001</c:v>
                </c:pt>
                <c:pt idx="6">
                  <c:v>-6.2049999999999983</c:v>
                </c:pt>
                <c:pt idx="7">
                  <c:v>-6.3350000000000009</c:v>
                </c:pt>
                <c:pt idx="8">
                  <c:v>-9.4749999999999996</c:v>
                </c:pt>
                <c:pt idx="9">
                  <c:v>-12.235000000000001</c:v>
                </c:pt>
                <c:pt idx="10">
                  <c:v>-7.5549999999999988</c:v>
                </c:pt>
                <c:pt idx="11">
                  <c:v>-9.7050000000000001</c:v>
                </c:pt>
                <c:pt idx="12">
                  <c:v>-8.6050000000000004</c:v>
                </c:pt>
                <c:pt idx="13">
                  <c:v>-10.98</c:v>
                </c:pt>
                <c:pt idx="14">
                  <c:v>-10.955</c:v>
                </c:pt>
                <c:pt idx="15">
                  <c:v>-4.1349999999999998</c:v>
                </c:pt>
                <c:pt idx="16">
                  <c:v>-5.6049999999999986</c:v>
                </c:pt>
                <c:pt idx="17">
                  <c:v>-12.57</c:v>
                </c:pt>
                <c:pt idx="18">
                  <c:v>-4.9400000000000004</c:v>
                </c:pt>
                <c:pt idx="19">
                  <c:v>-10.26</c:v>
                </c:pt>
                <c:pt idx="20">
                  <c:v>-9.9999999999999982</c:v>
                </c:pt>
                <c:pt idx="21">
                  <c:v>-12.92</c:v>
                </c:pt>
                <c:pt idx="22">
                  <c:v>-5.629999999999999</c:v>
                </c:pt>
                <c:pt idx="23">
                  <c:v>-7.5</c:v>
                </c:pt>
                <c:pt idx="24">
                  <c:v>-10.975</c:v>
                </c:pt>
                <c:pt idx="25">
                  <c:v>-11.889999999999999</c:v>
                </c:pt>
                <c:pt idx="26">
                  <c:v>-7.5649999999999995</c:v>
                </c:pt>
                <c:pt idx="27">
                  <c:v>-8.4</c:v>
                </c:pt>
                <c:pt idx="28">
                  <c:v>-8.6750000000000007</c:v>
                </c:pt>
                <c:pt idx="29">
                  <c:v>-9.5449999999999999</c:v>
                </c:pt>
                <c:pt idx="30">
                  <c:v>-12.245000000000001</c:v>
                </c:pt>
                <c:pt idx="31">
                  <c:v>-14.059999999999999</c:v>
                </c:pt>
                <c:pt idx="32">
                  <c:v>-6.9</c:v>
                </c:pt>
                <c:pt idx="33">
                  <c:v>-21.244999999999997</c:v>
                </c:pt>
                <c:pt idx="34">
                  <c:v>-28.725000000000001</c:v>
                </c:pt>
                <c:pt idx="35">
                  <c:v>-28.575000000000003</c:v>
                </c:pt>
                <c:pt idx="36">
                  <c:v>-25.8</c:v>
                </c:pt>
                <c:pt idx="37">
                  <c:v>-36.25</c:v>
                </c:pt>
                <c:pt idx="38">
                  <c:v>-27.009999999999998</c:v>
                </c:pt>
                <c:pt idx="39">
                  <c:v>-21.770000000000003</c:v>
                </c:pt>
                <c:pt idx="40">
                  <c:v>-43.435000000000002</c:v>
                </c:pt>
                <c:pt idx="41">
                  <c:v>-47.989999999999995</c:v>
                </c:pt>
                <c:pt idx="42">
                  <c:v>-50.725000000000001</c:v>
                </c:pt>
                <c:pt idx="43">
                  <c:v>-46.57</c:v>
                </c:pt>
                <c:pt idx="44">
                  <c:v>-60.11</c:v>
                </c:pt>
                <c:pt idx="45">
                  <c:v>-52.734999999999999</c:v>
                </c:pt>
                <c:pt idx="46">
                  <c:v>-52.555000000000007</c:v>
                </c:pt>
                <c:pt idx="47">
                  <c:v>-51.055</c:v>
                </c:pt>
                <c:pt idx="48">
                  <c:v>-57.1</c:v>
                </c:pt>
                <c:pt idx="49">
                  <c:v>-49.449999999999996</c:v>
                </c:pt>
                <c:pt idx="50">
                  <c:v>-53.190000000000005</c:v>
                </c:pt>
                <c:pt idx="51">
                  <c:v>-52.35</c:v>
                </c:pt>
                <c:pt idx="52">
                  <c:v>-56.204999999999998</c:v>
                </c:pt>
                <c:pt idx="53">
                  <c:v>-45</c:v>
                </c:pt>
                <c:pt idx="54">
                  <c:v>-45.835000000000001</c:v>
                </c:pt>
                <c:pt idx="55">
                  <c:v>-51.28</c:v>
                </c:pt>
                <c:pt idx="56">
                  <c:v>-47.734999999999999</c:v>
                </c:pt>
                <c:pt idx="57">
                  <c:v>-49.524999999999999</c:v>
                </c:pt>
                <c:pt idx="58">
                  <c:v>-51.75500000000001</c:v>
                </c:pt>
                <c:pt idx="59">
                  <c:v>-51.045000000000002</c:v>
                </c:pt>
                <c:pt idx="60">
                  <c:v>-49.704999999999998</c:v>
                </c:pt>
                <c:pt idx="61">
                  <c:v>-52.74</c:v>
                </c:pt>
                <c:pt idx="62">
                  <c:v>-52.564999999999998</c:v>
                </c:pt>
                <c:pt idx="63">
                  <c:v>-55.424999999999997</c:v>
                </c:pt>
                <c:pt idx="64">
                  <c:v>-43.56</c:v>
                </c:pt>
                <c:pt idx="65">
                  <c:v>-46.769999999999996</c:v>
                </c:pt>
                <c:pt idx="66">
                  <c:v>-44.36</c:v>
                </c:pt>
                <c:pt idx="67">
                  <c:v>-45.295000000000002</c:v>
                </c:pt>
                <c:pt idx="68">
                  <c:v>-51.564999999999998</c:v>
                </c:pt>
                <c:pt idx="69">
                  <c:v>-51.400000000000006</c:v>
                </c:pt>
                <c:pt idx="70">
                  <c:v>-47.674999999999997</c:v>
                </c:pt>
                <c:pt idx="71">
                  <c:v>-49.49</c:v>
                </c:pt>
                <c:pt idx="72">
                  <c:v>-51.695000000000007</c:v>
                </c:pt>
                <c:pt idx="73">
                  <c:v>-56.144999999999996</c:v>
                </c:pt>
                <c:pt idx="74">
                  <c:v>-60.449999999999996</c:v>
                </c:pt>
                <c:pt idx="75">
                  <c:v>-49.464999999999996</c:v>
                </c:pt>
                <c:pt idx="76">
                  <c:v>-52.48</c:v>
                </c:pt>
                <c:pt idx="77">
                  <c:v>-51.785000000000004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27-4C5B-B52C-D09F6A548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1138560"/>
        <c:axId val="1"/>
      </c:lineChart>
      <c:catAx>
        <c:axId val="11011385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"/>
        <c:crosses val="autoZero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1138560"/>
        <c:crosses val="autoZero"/>
        <c:crossBetween val="between"/>
        <c:majorUnit val="15"/>
      </c:valAx>
      <c:spPr>
        <a:noFill/>
        <a:ln>
          <a:noFill/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8.1250615343272367E-2"/>
          <c:y val="0.54605903684463553"/>
          <c:w val="0.13664183097620197"/>
          <c:h val="0.296931040386258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solidFill>
        <a:schemeClr val="lt1">
          <a:shade val="50000"/>
        </a:schemeClr>
      </a:solidFill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432382489104737E-2"/>
          <c:y val="3.5698752823095252E-2"/>
          <c:w val="0.91825307950727886"/>
          <c:h val="0.85593308269896529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KOKKU</c:v>
                </c:pt>
              </c:strCache>
            </c:strRef>
          </c:tx>
          <c:spPr>
            <a:ln w="508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Sheet1!$B$2:$CB$2</c:f>
              <c:numCache>
                <c:formatCode>0</c:formatCode>
                <c:ptCount val="79"/>
                <c:pt idx="0">
                  <c:v>7.63</c:v>
                </c:pt>
                <c:pt idx="1">
                  <c:v>6</c:v>
                </c:pt>
                <c:pt idx="2">
                  <c:v>9</c:v>
                </c:pt>
                <c:pt idx="3">
                  <c:v>6.6850000000000005</c:v>
                </c:pt>
                <c:pt idx="4">
                  <c:v>9.8099999999999987</c:v>
                </c:pt>
                <c:pt idx="5">
                  <c:v>4.7500000000000009</c:v>
                </c:pt>
                <c:pt idx="6">
                  <c:v>7.875</c:v>
                </c:pt>
                <c:pt idx="7">
                  <c:v>8.75</c:v>
                </c:pt>
                <c:pt idx="8">
                  <c:v>5.4349999999999996</c:v>
                </c:pt>
                <c:pt idx="9">
                  <c:v>5.3800000000000008</c:v>
                </c:pt>
                <c:pt idx="10">
                  <c:v>4.7550000000000008</c:v>
                </c:pt>
                <c:pt idx="11">
                  <c:v>5.5</c:v>
                </c:pt>
                <c:pt idx="12">
                  <c:v>7.4450000000000003</c:v>
                </c:pt>
                <c:pt idx="13">
                  <c:v>5.6899999999999995</c:v>
                </c:pt>
                <c:pt idx="14">
                  <c:v>5.63</c:v>
                </c:pt>
                <c:pt idx="15">
                  <c:v>-13.504999999999999</c:v>
                </c:pt>
                <c:pt idx="16">
                  <c:v>-4.0549999999999997</c:v>
                </c:pt>
                <c:pt idx="17">
                  <c:v>1.5599999999999996</c:v>
                </c:pt>
                <c:pt idx="18">
                  <c:v>3.3749999999999991</c:v>
                </c:pt>
                <c:pt idx="19">
                  <c:v>2.1249999999999991</c:v>
                </c:pt>
                <c:pt idx="20">
                  <c:v>1.37</c:v>
                </c:pt>
                <c:pt idx="21">
                  <c:v>0</c:v>
                </c:pt>
                <c:pt idx="22">
                  <c:v>0.94000000000000039</c:v>
                </c:pt>
                <c:pt idx="23">
                  <c:v>1</c:v>
                </c:pt>
                <c:pt idx="24">
                  <c:v>1.6900000000000004</c:v>
                </c:pt>
                <c:pt idx="25">
                  <c:v>-1.2549999999999999</c:v>
                </c:pt>
                <c:pt idx="26">
                  <c:v>-1.375</c:v>
                </c:pt>
                <c:pt idx="27">
                  <c:v>-2.5000000000000004</c:v>
                </c:pt>
                <c:pt idx="28">
                  <c:v>1.0650000000000004</c:v>
                </c:pt>
                <c:pt idx="29">
                  <c:v>0.125</c:v>
                </c:pt>
                <c:pt idx="30">
                  <c:v>0.87500000000000044</c:v>
                </c:pt>
                <c:pt idx="31">
                  <c:v>0.87000000000000011</c:v>
                </c:pt>
                <c:pt idx="32">
                  <c:v>8.625</c:v>
                </c:pt>
                <c:pt idx="33">
                  <c:v>-4.1849999999999996</c:v>
                </c:pt>
                <c:pt idx="34">
                  <c:v>-4.6849999999999996</c:v>
                </c:pt>
                <c:pt idx="35">
                  <c:v>-4.375</c:v>
                </c:pt>
                <c:pt idx="36">
                  <c:v>-6.5549999999999997</c:v>
                </c:pt>
                <c:pt idx="37">
                  <c:v>-6.31</c:v>
                </c:pt>
                <c:pt idx="38">
                  <c:v>-7.8049999999999997</c:v>
                </c:pt>
                <c:pt idx="39">
                  <c:v>-12.065000000000001</c:v>
                </c:pt>
                <c:pt idx="40">
                  <c:v>-26.35</c:v>
                </c:pt>
                <c:pt idx="41">
                  <c:v>-33.1</c:v>
                </c:pt>
                <c:pt idx="42">
                  <c:v>-32.950000000000003</c:v>
                </c:pt>
                <c:pt idx="43">
                  <c:v>-37.5</c:v>
                </c:pt>
                <c:pt idx="44">
                  <c:v>-45.55</c:v>
                </c:pt>
                <c:pt idx="45">
                  <c:v>-33.450000000000003</c:v>
                </c:pt>
                <c:pt idx="46">
                  <c:v>-29.25</c:v>
                </c:pt>
                <c:pt idx="47">
                  <c:v>-29.9</c:v>
                </c:pt>
                <c:pt idx="48">
                  <c:v>-21.65</c:v>
                </c:pt>
                <c:pt idx="49">
                  <c:v>-15.9</c:v>
                </c:pt>
                <c:pt idx="50">
                  <c:v>-15.75</c:v>
                </c:pt>
                <c:pt idx="51">
                  <c:v>-18.55</c:v>
                </c:pt>
                <c:pt idx="52">
                  <c:v>-26.25</c:v>
                </c:pt>
                <c:pt idx="53">
                  <c:v>-22</c:v>
                </c:pt>
                <c:pt idx="54">
                  <c:v>-22.25</c:v>
                </c:pt>
                <c:pt idx="55">
                  <c:v>-24.25</c:v>
                </c:pt>
                <c:pt idx="56">
                  <c:v>-23.25</c:v>
                </c:pt>
                <c:pt idx="57">
                  <c:v>-29.549999999999997</c:v>
                </c:pt>
                <c:pt idx="58">
                  <c:v>-28.85</c:v>
                </c:pt>
                <c:pt idx="59">
                  <c:v>-27.85</c:v>
                </c:pt>
                <c:pt idx="60">
                  <c:v>-25.9</c:v>
                </c:pt>
                <c:pt idx="61">
                  <c:v>-25.05</c:v>
                </c:pt>
                <c:pt idx="62">
                  <c:v>-24.75</c:v>
                </c:pt>
                <c:pt idx="63">
                  <c:v>-19.7</c:v>
                </c:pt>
                <c:pt idx="64">
                  <c:v>-18.600000000000001</c:v>
                </c:pt>
                <c:pt idx="65">
                  <c:v>-19</c:v>
                </c:pt>
                <c:pt idx="66">
                  <c:v>-22.049999999999997</c:v>
                </c:pt>
                <c:pt idx="67">
                  <c:v>-33.35</c:v>
                </c:pt>
                <c:pt idx="68">
                  <c:v>-28.75</c:v>
                </c:pt>
                <c:pt idx="69">
                  <c:v>-30.65</c:v>
                </c:pt>
                <c:pt idx="70">
                  <c:v>-29.25</c:v>
                </c:pt>
                <c:pt idx="71">
                  <c:v>-32.4</c:v>
                </c:pt>
                <c:pt idx="72">
                  <c:v>-36.200000000000003</c:v>
                </c:pt>
                <c:pt idx="73">
                  <c:v>-35.049999999999997</c:v>
                </c:pt>
                <c:pt idx="74">
                  <c:v>-30.55</c:v>
                </c:pt>
                <c:pt idx="75">
                  <c:v>-31.7</c:v>
                </c:pt>
                <c:pt idx="76">
                  <c:v>-32.049999999999997</c:v>
                </c:pt>
                <c:pt idx="77">
                  <c:v>-31.6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27-4C5B-B52C-D09F6A548304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IV kvartiil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Sheet1!$B$3:$CB$3</c:f>
              <c:numCache>
                <c:formatCode>0</c:formatCode>
                <c:ptCount val="79"/>
                <c:pt idx="0">
                  <c:v>22.049999999999997</c:v>
                </c:pt>
                <c:pt idx="1">
                  <c:v>15.295</c:v>
                </c:pt>
                <c:pt idx="2">
                  <c:v>19.340000000000003</c:v>
                </c:pt>
                <c:pt idx="3">
                  <c:v>15.23</c:v>
                </c:pt>
                <c:pt idx="4">
                  <c:v>24.59</c:v>
                </c:pt>
                <c:pt idx="5">
                  <c:v>17.834999999999997</c:v>
                </c:pt>
                <c:pt idx="6">
                  <c:v>18.184999999999999</c:v>
                </c:pt>
                <c:pt idx="7">
                  <c:v>21.465</c:v>
                </c:pt>
                <c:pt idx="8">
                  <c:v>12</c:v>
                </c:pt>
                <c:pt idx="9">
                  <c:v>18.145</c:v>
                </c:pt>
                <c:pt idx="10">
                  <c:v>16.115000000000002</c:v>
                </c:pt>
                <c:pt idx="11">
                  <c:v>17.185000000000002</c:v>
                </c:pt>
                <c:pt idx="12">
                  <c:v>18.984999999999999</c:v>
                </c:pt>
                <c:pt idx="13">
                  <c:v>19.645</c:v>
                </c:pt>
                <c:pt idx="14">
                  <c:v>23.2</c:v>
                </c:pt>
                <c:pt idx="15">
                  <c:v>-10.299999999999997</c:v>
                </c:pt>
                <c:pt idx="16">
                  <c:v>1.2449999999999983</c:v>
                </c:pt>
                <c:pt idx="17">
                  <c:v>7.375</c:v>
                </c:pt>
                <c:pt idx="18">
                  <c:v>9.0599999999999987</c:v>
                </c:pt>
                <c:pt idx="19">
                  <c:v>8.7349999999999994</c:v>
                </c:pt>
                <c:pt idx="20">
                  <c:v>6.4649999999999999</c:v>
                </c:pt>
                <c:pt idx="21">
                  <c:v>5.6449999999999996</c:v>
                </c:pt>
                <c:pt idx="22">
                  <c:v>2.6300000000000008</c:v>
                </c:pt>
                <c:pt idx="23">
                  <c:v>9.49</c:v>
                </c:pt>
                <c:pt idx="24">
                  <c:v>10.195</c:v>
                </c:pt>
                <c:pt idx="25">
                  <c:v>4.835</c:v>
                </c:pt>
                <c:pt idx="26">
                  <c:v>3.09</c:v>
                </c:pt>
                <c:pt idx="27">
                  <c:v>1.6899999999999995</c:v>
                </c:pt>
                <c:pt idx="28">
                  <c:v>6.58</c:v>
                </c:pt>
                <c:pt idx="29">
                  <c:v>8.0749999999999993</c:v>
                </c:pt>
                <c:pt idx="30">
                  <c:v>4.0849999999999991</c:v>
                </c:pt>
                <c:pt idx="31">
                  <c:v>8.8899999999999988</c:v>
                </c:pt>
                <c:pt idx="32">
                  <c:v>22.2</c:v>
                </c:pt>
                <c:pt idx="33">
                  <c:v>7.26</c:v>
                </c:pt>
                <c:pt idx="34">
                  <c:v>5.9949999999999992</c:v>
                </c:pt>
                <c:pt idx="35">
                  <c:v>8.3300000000000018</c:v>
                </c:pt>
                <c:pt idx="36">
                  <c:v>7.3000000000000007</c:v>
                </c:pt>
                <c:pt idx="37">
                  <c:v>7.7549999999999972</c:v>
                </c:pt>
                <c:pt idx="38">
                  <c:v>-0.20500000000000052</c:v>
                </c:pt>
                <c:pt idx="39">
                  <c:v>-0.26999999999999913</c:v>
                </c:pt>
                <c:pt idx="40">
                  <c:v>-17.600000000000001</c:v>
                </c:pt>
                <c:pt idx="41">
                  <c:v>-25.089999999999996</c:v>
                </c:pt>
                <c:pt idx="42">
                  <c:v>-19.589999999999996</c:v>
                </c:pt>
                <c:pt idx="43">
                  <c:v>-27.71</c:v>
                </c:pt>
                <c:pt idx="44">
                  <c:v>-30.525000000000002</c:v>
                </c:pt>
                <c:pt idx="45">
                  <c:v>-16.96</c:v>
                </c:pt>
                <c:pt idx="46">
                  <c:v>-16.29</c:v>
                </c:pt>
                <c:pt idx="47">
                  <c:v>-13.79</c:v>
                </c:pt>
                <c:pt idx="48">
                  <c:v>-5.7050000000000001</c:v>
                </c:pt>
                <c:pt idx="49">
                  <c:v>-4.4550000000000001</c:v>
                </c:pt>
                <c:pt idx="50">
                  <c:v>-7.4</c:v>
                </c:pt>
                <c:pt idx="51">
                  <c:v>-2.1049999999999995</c:v>
                </c:pt>
                <c:pt idx="52">
                  <c:v>-11.850000000000001</c:v>
                </c:pt>
                <c:pt idx="53">
                  <c:v>-8.6950000000000003</c:v>
                </c:pt>
                <c:pt idx="54">
                  <c:v>-6.280000000000002</c:v>
                </c:pt>
                <c:pt idx="55">
                  <c:v>-7.5600000000000023</c:v>
                </c:pt>
                <c:pt idx="56">
                  <c:v>-10.955000000000002</c:v>
                </c:pt>
                <c:pt idx="57">
                  <c:v>-12.905000000000001</c:v>
                </c:pt>
                <c:pt idx="58">
                  <c:v>-11.515000000000001</c:v>
                </c:pt>
                <c:pt idx="59">
                  <c:v>-10.375</c:v>
                </c:pt>
                <c:pt idx="60">
                  <c:v>-7.7750000000000004</c:v>
                </c:pt>
                <c:pt idx="61">
                  <c:v>-6.83</c:v>
                </c:pt>
                <c:pt idx="62">
                  <c:v>-5.3549999999999986</c:v>
                </c:pt>
                <c:pt idx="63">
                  <c:v>-1.9800000000000013</c:v>
                </c:pt>
                <c:pt idx="64">
                  <c:v>-5.0750000000000011</c:v>
                </c:pt>
                <c:pt idx="65">
                  <c:v>-3.9199999999999982</c:v>
                </c:pt>
                <c:pt idx="66">
                  <c:v>-5.5650000000000013</c:v>
                </c:pt>
                <c:pt idx="67">
                  <c:v>-19.100000000000001</c:v>
                </c:pt>
                <c:pt idx="68">
                  <c:v>-15.074999999999999</c:v>
                </c:pt>
                <c:pt idx="69">
                  <c:v>-18.07</c:v>
                </c:pt>
                <c:pt idx="70">
                  <c:v>-15.625</c:v>
                </c:pt>
                <c:pt idx="71">
                  <c:v>-19.04</c:v>
                </c:pt>
                <c:pt idx="72">
                  <c:v>-19.54</c:v>
                </c:pt>
                <c:pt idx="73">
                  <c:v>-19.560000000000002</c:v>
                </c:pt>
                <c:pt idx="74">
                  <c:v>-9.1750000000000007</c:v>
                </c:pt>
                <c:pt idx="75">
                  <c:v>-17.824999999999996</c:v>
                </c:pt>
                <c:pt idx="76">
                  <c:v>-16.965</c:v>
                </c:pt>
                <c:pt idx="77">
                  <c:v>-13.635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27-4C5B-B52C-D09F6A548304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III kvartiil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Sheet1!$B$4:$CB$4</c:f>
              <c:numCache>
                <c:formatCode>0</c:formatCode>
                <c:ptCount val="79"/>
                <c:pt idx="0">
                  <c:v>13.83</c:v>
                </c:pt>
                <c:pt idx="1">
                  <c:v>7.1</c:v>
                </c:pt>
                <c:pt idx="2">
                  <c:v>12.290000000000001</c:v>
                </c:pt>
                <c:pt idx="3">
                  <c:v>5.9349999999999987</c:v>
                </c:pt>
                <c:pt idx="4">
                  <c:v>14.389999999999999</c:v>
                </c:pt>
                <c:pt idx="5">
                  <c:v>4.9649999999999999</c:v>
                </c:pt>
                <c:pt idx="6">
                  <c:v>9.34</c:v>
                </c:pt>
                <c:pt idx="7">
                  <c:v>13.175000000000001</c:v>
                </c:pt>
                <c:pt idx="8">
                  <c:v>10.975000000000001</c:v>
                </c:pt>
                <c:pt idx="9">
                  <c:v>10.494999999999999</c:v>
                </c:pt>
                <c:pt idx="10">
                  <c:v>6.3</c:v>
                </c:pt>
                <c:pt idx="11">
                  <c:v>7.67</c:v>
                </c:pt>
                <c:pt idx="12">
                  <c:v>16.535</c:v>
                </c:pt>
                <c:pt idx="13">
                  <c:v>11.39</c:v>
                </c:pt>
                <c:pt idx="14">
                  <c:v>12.829999999999998</c:v>
                </c:pt>
                <c:pt idx="15">
                  <c:v>-14.75</c:v>
                </c:pt>
                <c:pt idx="16">
                  <c:v>-5.1949999999999994</c:v>
                </c:pt>
                <c:pt idx="17">
                  <c:v>5.2199999999999989</c:v>
                </c:pt>
                <c:pt idx="18">
                  <c:v>8.9600000000000009</c:v>
                </c:pt>
                <c:pt idx="19">
                  <c:v>2.8650000000000007</c:v>
                </c:pt>
                <c:pt idx="20">
                  <c:v>5.2249999999999996</c:v>
                </c:pt>
                <c:pt idx="21">
                  <c:v>2.4149999999999996</c:v>
                </c:pt>
                <c:pt idx="22">
                  <c:v>4.4450000000000003</c:v>
                </c:pt>
                <c:pt idx="23">
                  <c:v>2.8699999999999992</c:v>
                </c:pt>
                <c:pt idx="24">
                  <c:v>4.169999999999999</c:v>
                </c:pt>
                <c:pt idx="25">
                  <c:v>1.5399999999999996</c:v>
                </c:pt>
                <c:pt idx="26">
                  <c:v>0.43999999999999995</c:v>
                </c:pt>
                <c:pt idx="27">
                  <c:v>-2.665</c:v>
                </c:pt>
                <c:pt idx="28">
                  <c:v>-0.82000000000000028</c:v>
                </c:pt>
                <c:pt idx="29">
                  <c:v>-0.89499999999999957</c:v>
                </c:pt>
                <c:pt idx="30">
                  <c:v>1.5300000000000002</c:v>
                </c:pt>
                <c:pt idx="31">
                  <c:v>3.6799999999999997</c:v>
                </c:pt>
                <c:pt idx="32">
                  <c:v>11.865</c:v>
                </c:pt>
                <c:pt idx="33">
                  <c:v>-5.48</c:v>
                </c:pt>
                <c:pt idx="34">
                  <c:v>-3.8449999999999998</c:v>
                </c:pt>
                <c:pt idx="35">
                  <c:v>-5.49</c:v>
                </c:pt>
                <c:pt idx="36">
                  <c:v>-2.6650000000000005</c:v>
                </c:pt>
                <c:pt idx="37">
                  <c:v>-5.2649999999999979</c:v>
                </c:pt>
                <c:pt idx="38">
                  <c:v>-5.125</c:v>
                </c:pt>
                <c:pt idx="39">
                  <c:v>-10.045</c:v>
                </c:pt>
                <c:pt idx="40">
                  <c:v>-19.119999999999997</c:v>
                </c:pt>
                <c:pt idx="41">
                  <c:v>-33.81</c:v>
                </c:pt>
                <c:pt idx="42">
                  <c:v>-28.385000000000002</c:v>
                </c:pt>
                <c:pt idx="43">
                  <c:v>-32.78</c:v>
                </c:pt>
                <c:pt idx="44">
                  <c:v>-49.204999999999998</c:v>
                </c:pt>
                <c:pt idx="45">
                  <c:v>-31.475000000000001</c:v>
                </c:pt>
                <c:pt idx="46">
                  <c:v>-25.115000000000002</c:v>
                </c:pt>
                <c:pt idx="47">
                  <c:v>-30.895</c:v>
                </c:pt>
                <c:pt idx="48">
                  <c:v>-19.86</c:v>
                </c:pt>
                <c:pt idx="49">
                  <c:v>-13.365</c:v>
                </c:pt>
                <c:pt idx="50">
                  <c:v>-12.349999999999998</c:v>
                </c:pt>
                <c:pt idx="51">
                  <c:v>-20.125</c:v>
                </c:pt>
                <c:pt idx="52">
                  <c:v>-18.919999999999998</c:v>
                </c:pt>
                <c:pt idx="53">
                  <c:v>-22.349999999999998</c:v>
                </c:pt>
                <c:pt idx="54">
                  <c:v>-20.81</c:v>
                </c:pt>
                <c:pt idx="55">
                  <c:v>-25.914999999999999</c:v>
                </c:pt>
                <c:pt idx="56">
                  <c:v>-18.689999999999998</c:v>
                </c:pt>
                <c:pt idx="57">
                  <c:v>-32.160000000000004</c:v>
                </c:pt>
                <c:pt idx="58">
                  <c:v>-29.33</c:v>
                </c:pt>
                <c:pt idx="59">
                  <c:v>-30.795000000000002</c:v>
                </c:pt>
                <c:pt idx="60">
                  <c:v>-28.29</c:v>
                </c:pt>
                <c:pt idx="61">
                  <c:v>-26.004999999999999</c:v>
                </c:pt>
                <c:pt idx="62">
                  <c:v>-33.150000000000006</c:v>
                </c:pt>
                <c:pt idx="63">
                  <c:v>-21.295000000000002</c:v>
                </c:pt>
                <c:pt idx="64">
                  <c:v>-22.12</c:v>
                </c:pt>
                <c:pt idx="65">
                  <c:v>-18.715</c:v>
                </c:pt>
                <c:pt idx="66">
                  <c:v>-21.914999999999999</c:v>
                </c:pt>
                <c:pt idx="67">
                  <c:v>-31.93</c:v>
                </c:pt>
                <c:pt idx="68">
                  <c:v>-30.275000000000002</c:v>
                </c:pt>
                <c:pt idx="69">
                  <c:v>-34.744999999999997</c:v>
                </c:pt>
                <c:pt idx="70">
                  <c:v>-32.725000000000001</c:v>
                </c:pt>
                <c:pt idx="71">
                  <c:v>-29.46</c:v>
                </c:pt>
                <c:pt idx="72">
                  <c:v>-41.165000000000006</c:v>
                </c:pt>
                <c:pt idx="73">
                  <c:v>-35.414999999999999</c:v>
                </c:pt>
                <c:pt idx="74">
                  <c:v>-35.914999999999999</c:v>
                </c:pt>
                <c:pt idx="75">
                  <c:v>-33.42</c:v>
                </c:pt>
                <c:pt idx="76">
                  <c:v>-31.795000000000002</c:v>
                </c:pt>
                <c:pt idx="77">
                  <c:v>-34.284999999999997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27-4C5B-B52C-D09F6A548304}"/>
            </c:ext>
          </c:extLst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II kvartiil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Sheet1!$B$5:$CB$5</c:f>
              <c:numCache>
                <c:formatCode>0</c:formatCode>
                <c:ptCount val="79"/>
                <c:pt idx="0">
                  <c:v>0.89000000000000112</c:v>
                </c:pt>
                <c:pt idx="1">
                  <c:v>-2.5350000000000001</c:v>
                </c:pt>
                <c:pt idx="2">
                  <c:v>6.1050000000000004</c:v>
                </c:pt>
                <c:pt idx="3">
                  <c:v>3.6400000000000006</c:v>
                </c:pt>
                <c:pt idx="4">
                  <c:v>2.1750000000000007</c:v>
                </c:pt>
                <c:pt idx="5">
                  <c:v>-1.1149999999999998</c:v>
                </c:pt>
                <c:pt idx="6">
                  <c:v>7.2350000000000003</c:v>
                </c:pt>
                <c:pt idx="7">
                  <c:v>2.8550000000000004</c:v>
                </c:pt>
                <c:pt idx="8">
                  <c:v>6.2499999999999991</c:v>
                </c:pt>
                <c:pt idx="9">
                  <c:v>-0.29499999999999993</c:v>
                </c:pt>
                <c:pt idx="10">
                  <c:v>-1.0050000000000008</c:v>
                </c:pt>
                <c:pt idx="11">
                  <c:v>3.04</c:v>
                </c:pt>
                <c:pt idx="12">
                  <c:v>4.3350000000000009</c:v>
                </c:pt>
                <c:pt idx="13">
                  <c:v>1.46</c:v>
                </c:pt>
                <c:pt idx="14">
                  <c:v>1.1649999999999991</c:v>
                </c:pt>
                <c:pt idx="15">
                  <c:v>-16.225000000000001</c:v>
                </c:pt>
                <c:pt idx="16">
                  <c:v>-5.0750000000000002</c:v>
                </c:pt>
                <c:pt idx="17">
                  <c:v>-4</c:v>
                </c:pt>
                <c:pt idx="18">
                  <c:v>0</c:v>
                </c:pt>
                <c:pt idx="19">
                  <c:v>1.4800000000000004</c:v>
                </c:pt>
                <c:pt idx="20">
                  <c:v>0.62999999999999989</c:v>
                </c:pt>
                <c:pt idx="21">
                  <c:v>-1.3399999999999999</c:v>
                </c:pt>
                <c:pt idx="22">
                  <c:v>-2.0350000000000001</c:v>
                </c:pt>
                <c:pt idx="23">
                  <c:v>-2.58</c:v>
                </c:pt>
                <c:pt idx="24">
                  <c:v>-2.78</c:v>
                </c:pt>
                <c:pt idx="25">
                  <c:v>-4.1950000000000003</c:v>
                </c:pt>
                <c:pt idx="26">
                  <c:v>-2.89</c:v>
                </c:pt>
                <c:pt idx="27">
                  <c:v>-4.1099999999999994</c:v>
                </c:pt>
                <c:pt idx="28">
                  <c:v>-1.2300000000000004</c:v>
                </c:pt>
                <c:pt idx="29">
                  <c:v>-5.375</c:v>
                </c:pt>
                <c:pt idx="30">
                  <c:v>-4.415</c:v>
                </c:pt>
                <c:pt idx="31">
                  <c:v>-6.2550000000000008</c:v>
                </c:pt>
                <c:pt idx="32">
                  <c:v>0.56499999999999995</c:v>
                </c:pt>
                <c:pt idx="33">
                  <c:v>-12.414999999999999</c:v>
                </c:pt>
                <c:pt idx="34">
                  <c:v>-14.19</c:v>
                </c:pt>
                <c:pt idx="35">
                  <c:v>-15.205000000000002</c:v>
                </c:pt>
                <c:pt idx="36">
                  <c:v>-19.734999999999999</c:v>
                </c:pt>
                <c:pt idx="37">
                  <c:v>-14.870000000000001</c:v>
                </c:pt>
                <c:pt idx="38">
                  <c:v>-16.564999999999998</c:v>
                </c:pt>
                <c:pt idx="39">
                  <c:v>-19.284999999999997</c:v>
                </c:pt>
                <c:pt idx="40">
                  <c:v>-25.495000000000001</c:v>
                </c:pt>
                <c:pt idx="41">
                  <c:v>-34.89</c:v>
                </c:pt>
                <c:pt idx="42">
                  <c:v>-38.049999999999997</c:v>
                </c:pt>
                <c:pt idx="43">
                  <c:v>-45.105000000000004</c:v>
                </c:pt>
                <c:pt idx="44">
                  <c:v>-57.82</c:v>
                </c:pt>
                <c:pt idx="45">
                  <c:v>-39.47</c:v>
                </c:pt>
                <c:pt idx="46">
                  <c:v>-37.5</c:v>
                </c:pt>
                <c:pt idx="47">
                  <c:v>-36.274999999999999</c:v>
                </c:pt>
                <c:pt idx="48">
                  <c:v>-26.134999999999998</c:v>
                </c:pt>
                <c:pt idx="49">
                  <c:v>-18.64</c:v>
                </c:pt>
                <c:pt idx="50">
                  <c:v>-18.48</c:v>
                </c:pt>
                <c:pt idx="51">
                  <c:v>-24.11</c:v>
                </c:pt>
                <c:pt idx="52">
                  <c:v>-31.024999999999999</c:v>
                </c:pt>
                <c:pt idx="53">
                  <c:v>-28.35</c:v>
                </c:pt>
                <c:pt idx="54">
                  <c:v>-28.32</c:v>
                </c:pt>
                <c:pt idx="55">
                  <c:v>-27.8</c:v>
                </c:pt>
                <c:pt idx="56">
                  <c:v>-32.14</c:v>
                </c:pt>
                <c:pt idx="57">
                  <c:v>-33.43</c:v>
                </c:pt>
                <c:pt idx="58">
                  <c:v>-40.515000000000001</c:v>
                </c:pt>
                <c:pt idx="59">
                  <c:v>-32.395000000000003</c:v>
                </c:pt>
                <c:pt idx="60">
                  <c:v>-36.840000000000003</c:v>
                </c:pt>
                <c:pt idx="61">
                  <c:v>-32.89</c:v>
                </c:pt>
                <c:pt idx="62">
                  <c:v>-34.019999999999996</c:v>
                </c:pt>
                <c:pt idx="63">
                  <c:v>-25.965</c:v>
                </c:pt>
                <c:pt idx="64">
                  <c:v>-27.71</c:v>
                </c:pt>
                <c:pt idx="65">
                  <c:v>-26.755000000000003</c:v>
                </c:pt>
                <c:pt idx="66">
                  <c:v>-26.965</c:v>
                </c:pt>
                <c:pt idx="67">
                  <c:v>-41.305</c:v>
                </c:pt>
                <c:pt idx="68">
                  <c:v>-37.950000000000003</c:v>
                </c:pt>
                <c:pt idx="69">
                  <c:v>-39.064999999999998</c:v>
                </c:pt>
                <c:pt idx="70">
                  <c:v>-34.765000000000001</c:v>
                </c:pt>
                <c:pt idx="71">
                  <c:v>-35.5</c:v>
                </c:pt>
                <c:pt idx="72">
                  <c:v>-40.06</c:v>
                </c:pt>
                <c:pt idx="73">
                  <c:v>-42.405000000000001</c:v>
                </c:pt>
                <c:pt idx="74">
                  <c:v>-35.984999999999999</c:v>
                </c:pt>
                <c:pt idx="75">
                  <c:v>-38.674999999999997</c:v>
                </c:pt>
                <c:pt idx="76">
                  <c:v>-33.020000000000003</c:v>
                </c:pt>
                <c:pt idx="77">
                  <c:v>-40.204999999999998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27-4C5B-B52C-D09F6A548304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I kvartiil</c:v>
                </c:pt>
              </c:strCache>
            </c:strRef>
          </c:tx>
          <c:spPr>
            <a:ln w="28575" cap="rnd">
              <a:solidFill>
                <a:srgbClr val="FF33CC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Sheet1!$B$6:$CB$6</c:f>
              <c:numCache>
                <c:formatCode>0</c:formatCode>
                <c:ptCount val="79"/>
                <c:pt idx="0">
                  <c:v>-7.05</c:v>
                </c:pt>
                <c:pt idx="1">
                  <c:v>-8.4</c:v>
                </c:pt>
                <c:pt idx="2">
                  <c:v>-4.4699999999999989</c:v>
                </c:pt>
                <c:pt idx="3">
                  <c:v>-4.7449999999999992</c:v>
                </c:pt>
                <c:pt idx="4">
                  <c:v>-6.3950000000000005</c:v>
                </c:pt>
                <c:pt idx="5">
                  <c:v>-9.2899999999999991</c:v>
                </c:pt>
                <c:pt idx="6">
                  <c:v>-4.25</c:v>
                </c:pt>
                <c:pt idx="7">
                  <c:v>-2.6649999999999991</c:v>
                </c:pt>
                <c:pt idx="8">
                  <c:v>-5.5549999999999997</c:v>
                </c:pt>
                <c:pt idx="9">
                  <c:v>-7.9149999999999991</c:v>
                </c:pt>
                <c:pt idx="10">
                  <c:v>-6.4750000000000005</c:v>
                </c:pt>
                <c:pt idx="11">
                  <c:v>-5.9699999999999989</c:v>
                </c:pt>
                <c:pt idx="12">
                  <c:v>-1.9850000000000003</c:v>
                </c:pt>
                <c:pt idx="13">
                  <c:v>-4.5450000000000008</c:v>
                </c:pt>
                <c:pt idx="14">
                  <c:v>-6.8449999999999998</c:v>
                </c:pt>
                <c:pt idx="15">
                  <c:v>-12.4</c:v>
                </c:pt>
                <c:pt idx="16">
                  <c:v>-7.4750000000000005</c:v>
                </c:pt>
                <c:pt idx="17">
                  <c:v>-3.355</c:v>
                </c:pt>
                <c:pt idx="18">
                  <c:v>-3.9449999999999998</c:v>
                </c:pt>
                <c:pt idx="19">
                  <c:v>-5.2999999999999989</c:v>
                </c:pt>
                <c:pt idx="20">
                  <c:v>-5.3850000000000007</c:v>
                </c:pt>
                <c:pt idx="21">
                  <c:v>-9.1650000000000009</c:v>
                </c:pt>
                <c:pt idx="22">
                  <c:v>-1.3249999999999997</c:v>
                </c:pt>
                <c:pt idx="23">
                  <c:v>-4.6400000000000006</c:v>
                </c:pt>
                <c:pt idx="24">
                  <c:v>-7.7250000000000005</c:v>
                </c:pt>
                <c:pt idx="25">
                  <c:v>-6.6400000000000006</c:v>
                </c:pt>
                <c:pt idx="26">
                  <c:v>-4.2050000000000001</c:v>
                </c:pt>
                <c:pt idx="27">
                  <c:v>-4.8</c:v>
                </c:pt>
                <c:pt idx="28">
                  <c:v>-5.0999999999999996</c:v>
                </c:pt>
                <c:pt idx="29">
                  <c:v>-6.3599999999999994</c:v>
                </c:pt>
                <c:pt idx="30">
                  <c:v>-9.1850000000000005</c:v>
                </c:pt>
                <c:pt idx="31">
                  <c:v>-9.0650000000000013</c:v>
                </c:pt>
                <c:pt idx="32">
                  <c:v>-1.9400000000000004</c:v>
                </c:pt>
                <c:pt idx="33">
                  <c:v>-17.975000000000001</c:v>
                </c:pt>
                <c:pt idx="34">
                  <c:v>-16.045000000000002</c:v>
                </c:pt>
                <c:pt idx="35">
                  <c:v>-15.989999999999998</c:v>
                </c:pt>
                <c:pt idx="36">
                  <c:v>-11.5</c:v>
                </c:pt>
                <c:pt idx="37">
                  <c:v>-25.83</c:v>
                </c:pt>
                <c:pt idx="38">
                  <c:v>-12.41</c:v>
                </c:pt>
                <c:pt idx="39">
                  <c:v>-24.19</c:v>
                </c:pt>
                <c:pt idx="40">
                  <c:v>-45.195</c:v>
                </c:pt>
                <c:pt idx="41">
                  <c:v>-48.79</c:v>
                </c:pt>
                <c:pt idx="42">
                  <c:v>-46.870000000000005</c:v>
                </c:pt>
                <c:pt idx="43">
                  <c:v>-47.795000000000002</c:v>
                </c:pt>
                <c:pt idx="44">
                  <c:v>-59.305</c:v>
                </c:pt>
                <c:pt idx="45">
                  <c:v>-50.494999999999997</c:v>
                </c:pt>
                <c:pt idx="46">
                  <c:v>-44.094999999999999</c:v>
                </c:pt>
                <c:pt idx="47">
                  <c:v>-43.625</c:v>
                </c:pt>
                <c:pt idx="48">
                  <c:v>-41.76</c:v>
                </c:pt>
                <c:pt idx="49">
                  <c:v>-29.400000000000002</c:v>
                </c:pt>
                <c:pt idx="50">
                  <c:v>-28.61</c:v>
                </c:pt>
                <c:pt idx="51">
                  <c:v>-37.344999999999999</c:v>
                </c:pt>
                <c:pt idx="52">
                  <c:v>-50.315000000000005</c:v>
                </c:pt>
                <c:pt idx="53">
                  <c:v>-38.75</c:v>
                </c:pt>
                <c:pt idx="54">
                  <c:v>-37.78</c:v>
                </c:pt>
                <c:pt idx="55">
                  <c:v>-44.27</c:v>
                </c:pt>
                <c:pt idx="56">
                  <c:v>-36.935000000000002</c:v>
                </c:pt>
                <c:pt idx="57">
                  <c:v>-43.835000000000001</c:v>
                </c:pt>
                <c:pt idx="58">
                  <c:v>-40.65</c:v>
                </c:pt>
                <c:pt idx="59">
                  <c:v>-42.664999999999999</c:v>
                </c:pt>
                <c:pt idx="60">
                  <c:v>-37.19</c:v>
                </c:pt>
                <c:pt idx="61">
                  <c:v>-36.28</c:v>
                </c:pt>
                <c:pt idx="62">
                  <c:v>-38.975000000000001</c:v>
                </c:pt>
                <c:pt idx="63">
                  <c:v>-37.96</c:v>
                </c:pt>
                <c:pt idx="64">
                  <c:v>-29.134999999999998</c:v>
                </c:pt>
                <c:pt idx="65">
                  <c:v>-35.49</c:v>
                </c:pt>
                <c:pt idx="66">
                  <c:v>-39.215000000000003</c:v>
                </c:pt>
                <c:pt idx="67">
                  <c:v>-44.55</c:v>
                </c:pt>
                <c:pt idx="68">
                  <c:v>-43.484999999999999</c:v>
                </c:pt>
                <c:pt idx="69">
                  <c:v>-44.42</c:v>
                </c:pt>
                <c:pt idx="70">
                  <c:v>-42.785000000000004</c:v>
                </c:pt>
                <c:pt idx="71">
                  <c:v>-48.97</c:v>
                </c:pt>
                <c:pt idx="72">
                  <c:v>-56.25</c:v>
                </c:pt>
                <c:pt idx="73">
                  <c:v>-51.23</c:v>
                </c:pt>
                <c:pt idx="74">
                  <c:v>-50.95</c:v>
                </c:pt>
                <c:pt idx="75">
                  <c:v>-47.864999999999995</c:v>
                </c:pt>
                <c:pt idx="76">
                  <c:v>-49.739999999999995</c:v>
                </c:pt>
                <c:pt idx="77">
                  <c:v>-50.26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27-4C5B-B52C-D09F6A548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1138560"/>
        <c:axId val="1"/>
      </c:lineChart>
      <c:catAx>
        <c:axId val="11011385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"/>
        <c:crosses val="autoZero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30"/>
          <c:min val="-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1138560"/>
        <c:crosses val="autoZero"/>
        <c:crossBetween val="between"/>
        <c:majorUnit val="15"/>
      </c:valAx>
      <c:spPr>
        <a:noFill/>
        <a:ln>
          <a:noFill/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8.1250615343272367E-2"/>
          <c:y val="0.54605903684463553"/>
          <c:w val="0.13664183097620197"/>
          <c:h val="0.296931040386258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solidFill>
        <a:schemeClr val="lt1">
          <a:shade val="50000"/>
        </a:schemeClr>
      </a:solidFill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432382489104737E-2"/>
          <c:y val="3.5698752823095252E-2"/>
          <c:w val="0.91825307950727886"/>
          <c:h val="0.85593308269896529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KOKKU</c:v>
                </c:pt>
              </c:strCache>
            </c:strRef>
          </c:tx>
          <c:spPr>
            <a:ln w="508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Sheet1!$B$2:$CB$2</c:f>
              <c:numCache>
                <c:formatCode>0</c:formatCode>
                <c:ptCount val="79"/>
                <c:pt idx="0">
                  <c:v>-21.245000000000001</c:v>
                </c:pt>
                <c:pt idx="1">
                  <c:v>-19.245000000000001</c:v>
                </c:pt>
                <c:pt idx="2">
                  <c:v>-20.255000000000003</c:v>
                </c:pt>
                <c:pt idx="3">
                  <c:v>-23.37</c:v>
                </c:pt>
                <c:pt idx="4">
                  <c:v>-19.125</c:v>
                </c:pt>
                <c:pt idx="5">
                  <c:v>-17.059999999999999</c:v>
                </c:pt>
                <c:pt idx="6">
                  <c:v>-24.380000000000003</c:v>
                </c:pt>
                <c:pt idx="7">
                  <c:v>-21.94</c:v>
                </c:pt>
                <c:pt idx="8">
                  <c:v>-23.56</c:v>
                </c:pt>
                <c:pt idx="9">
                  <c:v>-20.630000000000003</c:v>
                </c:pt>
                <c:pt idx="10">
                  <c:v>-24.810000000000002</c:v>
                </c:pt>
                <c:pt idx="11">
                  <c:v>-24.685000000000002</c:v>
                </c:pt>
                <c:pt idx="12">
                  <c:v>-17.565000000000001</c:v>
                </c:pt>
                <c:pt idx="13">
                  <c:v>-24.495000000000001</c:v>
                </c:pt>
                <c:pt idx="14">
                  <c:v>-21.44</c:v>
                </c:pt>
                <c:pt idx="15">
                  <c:v>-22.93</c:v>
                </c:pt>
                <c:pt idx="16">
                  <c:v>-17.875</c:v>
                </c:pt>
                <c:pt idx="17">
                  <c:v>-5.0649999999999977</c:v>
                </c:pt>
                <c:pt idx="18">
                  <c:v>-9.19</c:v>
                </c:pt>
                <c:pt idx="19">
                  <c:v>-18.695</c:v>
                </c:pt>
                <c:pt idx="20">
                  <c:v>-17.185000000000002</c:v>
                </c:pt>
                <c:pt idx="21">
                  <c:v>-23</c:v>
                </c:pt>
                <c:pt idx="22">
                  <c:v>-3.3749999999999982</c:v>
                </c:pt>
                <c:pt idx="23">
                  <c:v>-19.004999999999995</c:v>
                </c:pt>
                <c:pt idx="24">
                  <c:v>-18.125000000000004</c:v>
                </c:pt>
                <c:pt idx="25">
                  <c:v>-21.195</c:v>
                </c:pt>
                <c:pt idx="26">
                  <c:v>-25.065000000000001</c:v>
                </c:pt>
                <c:pt idx="27">
                  <c:v>-22.75</c:v>
                </c:pt>
                <c:pt idx="28">
                  <c:v>-29.005000000000003</c:v>
                </c:pt>
                <c:pt idx="29">
                  <c:v>-30.445000000000004</c:v>
                </c:pt>
                <c:pt idx="30">
                  <c:v>-31.94</c:v>
                </c:pt>
                <c:pt idx="31">
                  <c:v>9.1250000000000018</c:v>
                </c:pt>
                <c:pt idx="32">
                  <c:v>11.430000000000001</c:v>
                </c:pt>
                <c:pt idx="33">
                  <c:v>6.75</c:v>
                </c:pt>
                <c:pt idx="34">
                  <c:v>14.87</c:v>
                </c:pt>
                <c:pt idx="35">
                  <c:v>3.5100000000000016</c:v>
                </c:pt>
                <c:pt idx="36">
                  <c:v>6.0050000000000026</c:v>
                </c:pt>
                <c:pt idx="37">
                  <c:v>2.0650000000000048</c:v>
                </c:pt>
                <c:pt idx="38">
                  <c:v>1.5650000000000048</c:v>
                </c:pt>
                <c:pt idx="39">
                  <c:v>9.1850000000000041</c:v>
                </c:pt>
                <c:pt idx="40">
                  <c:v>-7.0999999999999979</c:v>
                </c:pt>
                <c:pt idx="41">
                  <c:v>-16.649999999999999</c:v>
                </c:pt>
                <c:pt idx="42">
                  <c:v>-13.75</c:v>
                </c:pt>
                <c:pt idx="43">
                  <c:v>-16.95</c:v>
                </c:pt>
                <c:pt idx="44">
                  <c:v>-23.099999999999998</c:v>
                </c:pt>
                <c:pt idx="45">
                  <c:v>-23.25</c:v>
                </c:pt>
                <c:pt idx="46">
                  <c:v>-19.3</c:v>
                </c:pt>
                <c:pt idx="47">
                  <c:v>-19.650000000000002</c:v>
                </c:pt>
                <c:pt idx="48">
                  <c:v>-16.899999999999999</c:v>
                </c:pt>
                <c:pt idx="49">
                  <c:v>-15.049999999999997</c:v>
                </c:pt>
                <c:pt idx="50">
                  <c:v>-11.05</c:v>
                </c:pt>
                <c:pt idx="51">
                  <c:v>-15.2</c:v>
                </c:pt>
                <c:pt idx="52">
                  <c:v>-17.099999999999998</c:v>
                </c:pt>
                <c:pt idx="53">
                  <c:v>-17.549999999999997</c:v>
                </c:pt>
                <c:pt idx="54">
                  <c:v>-17.350000000000001</c:v>
                </c:pt>
                <c:pt idx="55">
                  <c:v>-11.350000000000001</c:v>
                </c:pt>
                <c:pt idx="56">
                  <c:v>-16.899999999999999</c:v>
                </c:pt>
                <c:pt idx="57">
                  <c:v>-17.45</c:v>
                </c:pt>
                <c:pt idx="58">
                  <c:v>-16.650000000000002</c:v>
                </c:pt>
                <c:pt idx="59">
                  <c:v>-15.899999999999999</c:v>
                </c:pt>
                <c:pt idx="60">
                  <c:v>-16.549999999999997</c:v>
                </c:pt>
                <c:pt idx="61">
                  <c:v>-17.45</c:v>
                </c:pt>
                <c:pt idx="62">
                  <c:v>-18.450000000000003</c:v>
                </c:pt>
                <c:pt idx="63">
                  <c:v>-15.25</c:v>
                </c:pt>
                <c:pt idx="64">
                  <c:v>-16.850000000000001</c:v>
                </c:pt>
                <c:pt idx="65">
                  <c:v>-15.2</c:v>
                </c:pt>
                <c:pt idx="66">
                  <c:v>-17.05</c:v>
                </c:pt>
                <c:pt idx="67">
                  <c:v>-19.150000000000002</c:v>
                </c:pt>
                <c:pt idx="68">
                  <c:v>-16.350000000000001</c:v>
                </c:pt>
                <c:pt idx="69">
                  <c:v>-16.799999999999997</c:v>
                </c:pt>
                <c:pt idx="70">
                  <c:v>-16.95</c:v>
                </c:pt>
                <c:pt idx="71">
                  <c:v>-19.05</c:v>
                </c:pt>
                <c:pt idx="72">
                  <c:v>-19.999999999999996</c:v>
                </c:pt>
                <c:pt idx="73">
                  <c:v>-21.5</c:v>
                </c:pt>
                <c:pt idx="74">
                  <c:v>-20.6</c:v>
                </c:pt>
                <c:pt idx="75">
                  <c:v>-20.099999999999998</c:v>
                </c:pt>
                <c:pt idx="76">
                  <c:v>-18.099999999999998</c:v>
                </c:pt>
                <c:pt idx="77">
                  <c:v>-19.450000000000003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27-4C5B-B52C-D09F6A548304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IV kvartiil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Sheet1!$B$3:$CB$3</c:f>
              <c:numCache>
                <c:formatCode>0</c:formatCode>
                <c:ptCount val="79"/>
                <c:pt idx="0">
                  <c:v>24.22</c:v>
                </c:pt>
                <c:pt idx="1">
                  <c:v>23.549999999999997</c:v>
                </c:pt>
                <c:pt idx="2">
                  <c:v>30.654999999999994</c:v>
                </c:pt>
                <c:pt idx="3">
                  <c:v>16.749999999999996</c:v>
                </c:pt>
                <c:pt idx="4">
                  <c:v>40.57</c:v>
                </c:pt>
                <c:pt idx="5">
                  <c:v>24.32</c:v>
                </c:pt>
                <c:pt idx="6">
                  <c:v>21.899999999999995</c:v>
                </c:pt>
                <c:pt idx="7">
                  <c:v>17.534999999999997</c:v>
                </c:pt>
                <c:pt idx="8">
                  <c:v>12.57</c:v>
                </c:pt>
                <c:pt idx="9">
                  <c:v>26.024999999999999</c:v>
                </c:pt>
                <c:pt idx="10">
                  <c:v>20.835000000000001</c:v>
                </c:pt>
                <c:pt idx="11">
                  <c:v>21.09</c:v>
                </c:pt>
                <c:pt idx="12">
                  <c:v>19.62</c:v>
                </c:pt>
                <c:pt idx="13">
                  <c:v>25.71</c:v>
                </c:pt>
                <c:pt idx="14">
                  <c:v>22.4</c:v>
                </c:pt>
                <c:pt idx="15">
                  <c:v>12.725000000000001</c:v>
                </c:pt>
                <c:pt idx="16">
                  <c:v>24.225000000000005</c:v>
                </c:pt>
                <c:pt idx="17">
                  <c:v>30.870000000000005</c:v>
                </c:pt>
                <c:pt idx="18">
                  <c:v>28.125</c:v>
                </c:pt>
                <c:pt idx="19">
                  <c:v>16.994999999999997</c:v>
                </c:pt>
                <c:pt idx="20">
                  <c:v>25.630000000000003</c:v>
                </c:pt>
                <c:pt idx="21">
                  <c:v>25.265000000000008</c:v>
                </c:pt>
                <c:pt idx="22">
                  <c:v>26.575000000000003</c:v>
                </c:pt>
                <c:pt idx="23">
                  <c:v>31.645000000000003</c:v>
                </c:pt>
                <c:pt idx="24">
                  <c:v>30.589999999999996</c:v>
                </c:pt>
                <c:pt idx="25">
                  <c:v>36.289999999999992</c:v>
                </c:pt>
                <c:pt idx="26">
                  <c:v>28.085000000000001</c:v>
                </c:pt>
                <c:pt idx="27">
                  <c:v>32.43</c:v>
                </c:pt>
                <c:pt idx="28">
                  <c:v>26.31</c:v>
                </c:pt>
                <c:pt idx="29">
                  <c:v>24.529999999999998</c:v>
                </c:pt>
                <c:pt idx="30">
                  <c:v>11.225000000000005</c:v>
                </c:pt>
                <c:pt idx="31">
                  <c:v>40.314999999999998</c:v>
                </c:pt>
                <c:pt idx="32">
                  <c:v>43.925000000000004</c:v>
                </c:pt>
                <c:pt idx="33">
                  <c:v>36.284999999999989</c:v>
                </c:pt>
                <c:pt idx="34">
                  <c:v>44.015000000000001</c:v>
                </c:pt>
                <c:pt idx="35">
                  <c:v>37.275000000000006</c:v>
                </c:pt>
                <c:pt idx="36">
                  <c:v>38.204999999999998</c:v>
                </c:pt>
                <c:pt idx="37">
                  <c:v>32.754999999999995</c:v>
                </c:pt>
                <c:pt idx="38">
                  <c:v>37.08</c:v>
                </c:pt>
                <c:pt idx="39">
                  <c:v>43.954999999999998</c:v>
                </c:pt>
                <c:pt idx="40">
                  <c:v>20.925000000000001</c:v>
                </c:pt>
                <c:pt idx="41">
                  <c:v>5.9550000000000018</c:v>
                </c:pt>
                <c:pt idx="42">
                  <c:v>22.35</c:v>
                </c:pt>
                <c:pt idx="43">
                  <c:v>13.434999999999999</c:v>
                </c:pt>
                <c:pt idx="44">
                  <c:v>2.2850000000000019</c:v>
                </c:pt>
                <c:pt idx="45">
                  <c:v>10.865000000000002</c:v>
                </c:pt>
                <c:pt idx="46">
                  <c:v>13.99</c:v>
                </c:pt>
                <c:pt idx="47">
                  <c:v>16.474999999999994</c:v>
                </c:pt>
                <c:pt idx="48">
                  <c:v>15.790000000000001</c:v>
                </c:pt>
                <c:pt idx="49">
                  <c:v>21.83</c:v>
                </c:pt>
                <c:pt idx="50">
                  <c:v>27.999999999999993</c:v>
                </c:pt>
                <c:pt idx="51">
                  <c:v>20.315000000000001</c:v>
                </c:pt>
                <c:pt idx="52">
                  <c:v>15.465000000000002</c:v>
                </c:pt>
                <c:pt idx="53">
                  <c:v>23.555</c:v>
                </c:pt>
                <c:pt idx="54">
                  <c:v>16.115000000000002</c:v>
                </c:pt>
                <c:pt idx="55">
                  <c:v>25.105000000000004</c:v>
                </c:pt>
                <c:pt idx="56">
                  <c:v>11.155000000000001</c:v>
                </c:pt>
                <c:pt idx="57">
                  <c:v>16.840000000000003</c:v>
                </c:pt>
                <c:pt idx="58">
                  <c:v>16.495000000000005</c:v>
                </c:pt>
                <c:pt idx="59">
                  <c:v>14.34</c:v>
                </c:pt>
                <c:pt idx="60">
                  <c:v>18.014999999999993</c:v>
                </c:pt>
                <c:pt idx="61">
                  <c:v>16.364999999999995</c:v>
                </c:pt>
                <c:pt idx="62">
                  <c:v>17.344999999999999</c:v>
                </c:pt>
                <c:pt idx="63">
                  <c:v>19.605</c:v>
                </c:pt>
                <c:pt idx="64">
                  <c:v>16.049999999999997</c:v>
                </c:pt>
                <c:pt idx="65">
                  <c:v>18.774999999999999</c:v>
                </c:pt>
                <c:pt idx="66">
                  <c:v>16.725000000000001</c:v>
                </c:pt>
                <c:pt idx="67">
                  <c:v>14.069999999999999</c:v>
                </c:pt>
                <c:pt idx="68">
                  <c:v>12.404999999999996</c:v>
                </c:pt>
                <c:pt idx="69">
                  <c:v>8.1100000000000048</c:v>
                </c:pt>
                <c:pt idx="70">
                  <c:v>11.285000000000005</c:v>
                </c:pt>
                <c:pt idx="71">
                  <c:v>10.804999999999996</c:v>
                </c:pt>
                <c:pt idx="72">
                  <c:v>13.725</c:v>
                </c:pt>
                <c:pt idx="73">
                  <c:v>14.125</c:v>
                </c:pt>
                <c:pt idx="74">
                  <c:v>24.53</c:v>
                </c:pt>
                <c:pt idx="75">
                  <c:v>14.859999999999996</c:v>
                </c:pt>
                <c:pt idx="76">
                  <c:v>16.435000000000002</c:v>
                </c:pt>
                <c:pt idx="77">
                  <c:v>13.459999999999996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27-4C5B-B52C-D09F6A548304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III kvartiil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Sheet1!$B$4:$CB$4</c:f>
              <c:numCache>
                <c:formatCode>0</c:formatCode>
                <c:ptCount val="79"/>
                <c:pt idx="0">
                  <c:v>2.485000000000003</c:v>
                </c:pt>
                <c:pt idx="1">
                  <c:v>-17.415000000000003</c:v>
                </c:pt>
                <c:pt idx="2">
                  <c:v>5.59</c:v>
                </c:pt>
                <c:pt idx="3">
                  <c:v>-13.555000000000003</c:v>
                </c:pt>
                <c:pt idx="4">
                  <c:v>-4.5449999999999982</c:v>
                </c:pt>
                <c:pt idx="5">
                  <c:v>-9.1550000000000011</c:v>
                </c:pt>
                <c:pt idx="6">
                  <c:v>-4.1199999999999974</c:v>
                </c:pt>
                <c:pt idx="7">
                  <c:v>-2.6999999999999993</c:v>
                </c:pt>
                <c:pt idx="8">
                  <c:v>-0.80999999999999517</c:v>
                </c:pt>
                <c:pt idx="9">
                  <c:v>-8.6350000000000051</c:v>
                </c:pt>
                <c:pt idx="10">
                  <c:v>-4.3249999999999993</c:v>
                </c:pt>
                <c:pt idx="11">
                  <c:v>0.61499999999999844</c:v>
                </c:pt>
                <c:pt idx="12">
                  <c:v>14.995000000000001</c:v>
                </c:pt>
                <c:pt idx="13">
                  <c:v>-1.9000000000000021</c:v>
                </c:pt>
                <c:pt idx="14">
                  <c:v>3.2899999999999991</c:v>
                </c:pt>
                <c:pt idx="15">
                  <c:v>-2.7100000000000009</c:v>
                </c:pt>
                <c:pt idx="16">
                  <c:v>-5.8400000000000034</c:v>
                </c:pt>
                <c:pt idx="17">
                  <c:v>9.0650000000000048</c:v>
                </c:pt>
                <c:pt idx="18">
                  <c:v>1.7349999999999994</c:v>
                </c:pt>
                <c:pt idx="19">
                  <c:v>-4.9149999999999991</c:v>
                </c:pt>
                <c:pt idx="20">
                  <c:v>-5.9750000000000014</c:v>
                </c:pt>
                <c:pt idx="21">
                  <c:v>-6.4549999999999983</c:v>
                </c:pt>
                <c:pt idx="22">
                  <c:v>17.225000000000001</c:v>
                </c:pt>
                <c:pt idx="23">
                  <c:v>9.5549999999999979</c:v>
                </c:pt>
                <c:pt idx="24">
                  <c:v>3.4750000000000014</c:v>
                </c:pt>
                <c:pt idx="25">
                  <c:v>14.2</c:v>
                </c:pt>
                <c:pt idx="26">
                  <c:v>1.3250000000000028</c:v>
                </c:pt>
                <c:pt idx="27">
                  <c:v>8</c:v>
                </c:pt>
                <c:pt idx="28">
                  <c:v>-3.6900000000000013</c:v>
                </c:pt>
                <c:pt idx="29">
                  <c:v>-9.370000000000001</c:v>
                </c:pt>
                <c:pt idx="30">
                  <c:v>-10.199999999999999</c:v>
                </c:pt>
                <c:pt idx="31">
                  <c:v>10.299999999999995</c:v>
                </c:pt>
                <c:pt idx="32">
                  <c:v>21.470000000000002</c:v>
                </c:pt>
                <c:pt idx="33">
                  <c:v>16.454999999999991</c:v>
                </c:pt>
                <c:pt idx="34">
                  <c:v>16.264999999999993</c:v>
                </c:pt>
                <c:pt idx="35">
                  <c:v>9.7450000000000028</c:v>
                </c:pt>
                <c:pt idx="36">
                  <c:v>10.149999999999999</c:v>
                </c:pt>
                <c:pt idx="37">
                  <c:v>9.8699999999999957</c:v>
                </c:pt>
                <c:pt idx="38">
                  <c:v>4.2699999999999996</c:v>
                </c:pt>
                <c:pt idx="39">
                  <c:v>10.294999999999998</c:v>
                </c:pt>
                <c:pt idx="40">
                  <c:v>-7.7250000000000014</c:v>
                </c:pt>
                <c:pt idx="41">
                  <c:v>-14.754999999999999</c:v>
                </c:pt>
                <c:pt idx="42">
                  <c:v>-11.57</c:v>
                </c:pt>
                <c:pt idx="43">
                  <c:v>-13.105000000000004</c:v>
                </c:pt>
                <c:pt idx="44">
                  <c:v>-21.265000000000001</c:v>
                </c:pt>
                <c:pt idx="45">
                  <c:v>-17.630000000000003</c:v>
                </c:pt>
                <c:pt idx="46">
                  <c:v>-15.86</c:v>
                </c:pt>
                <c:pt idx="47">
                  <c:v>-18.265000000000001</c:v>
                </c:pt>
                <c:pt idx="48">
                  <c:v>-11.574999999999999</c:v>
                </c:pt>
                <c:pt idx="49">
                  <c:v>-8.0250000000000004</c:v>
                </c:pt>
                <c:pt idx="50">
                  <c:v>-8.6400000000000023</c:v>
                </c:pt>
                <c:pt idx="51">
                  <c:v>-10.050000000000004</c:v>
                </c:pt>
                <c:pt idx="52">
                  <c:v>-12.969999999999999</c:v>
                </c:pt>
                <c:pt idx="53">
                  <c:v>-25.005000000000003</c:v>
                </c:pt>
                <c:pt idx="54">
                  <c:v>-15.61</c:v>
                </c:pt>
                <c:pt idx="55">
                  <c:v>-3.6500000000000004</c:v>
                </c:pt>
                <c:pt idx="56">
                  <c:v>-11.115000000000002</c:v>
                </c:pt>
                <c:pt idx="57">
                  <c:v>-22.965</c:v>
                </c:pt>
                <c:pt idx="58">
                  <c:v>-25.31</c:v>
                </c:pt>
                <c:pt idx="59">
                  <c:v>-14.41</c:v>
                </c:pt>
                <c:pt idx="60">
                  <c:v>-14.804999999999996</c:v>
                </c:pt>
                <c:pt idx="61">
                  <c:v>-17.145</c:v>
                </c:pt>
                <c:pt idx="62">
                  <c:v>-24.03</c:v>
                </c:pt>
                <c:pt idx="63">
                  <c:v>-18.830000000000002</c:v>
                </c:pt>
                <c:pt idx="64">
                  <c:v>-24.72</c:v>
                </c:pt>
                <c:pt idx="65">
                  <c:v>-19.884999999999998</c:v>
                </c:pt>
                <c:pt idx="66">
                  <c:v>-15.454999999999998</c:v>
                </c:pt>
                <c:pt idx="67">
                  <c:v>-20.78</c:v>
                </c:pt>
                <c:pt idx="68">
                  <c:v>-20.83</c:v>
                </c:pt>
                <c:pt idx="69">
                  <c:v>-20.055000000000003</c:v>
                </c:pt>
                <c:pt idx="70">
                  <c:v>-20.154999999999998</c:v>
                </c:pt>
                <c:pt idx="71">
                  <c:v>-18.144999999999996</c:v>
                </c:pt>
                <c:pt idx="72">
                  <c:v>-21.46</c:v>
                </c:pt>
                <c:pt idx="73">
                  <c:v>-26.04</c:v>
                </c:pt>
                <c:pt idx="74">
                  <c:v>-33.700000000000003</c:v>
                </c:pt>
                <c:pt idx="75">
                  <c:v>-30.105000000000004</c:v>
                </c:pt>
                <c:pt idx="76">
                  <c:v>-22.824999999999999</c:v>
                </c:pt>
                <c:pt idx="77">
                  <c:v>-20.86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27-4C5B-B52C-D09F6A548304}"/>
            </c:ext>
          </c:extLst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II kvartiil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Sheet1!$B$5:$CB$5</c:f>
              <c:numCache>
                <c:formatCode>0</c:formatCode>
                <c:ptCount val="79"/>
                <c:pt idx="0">
                  <c:v>-41.37</c:v>
                </c:pt>
                <c:pt idx="1">
                  <c:v>-44.57</c:v>
                </c:pt>
                <c:pt idx="2">
                  <c:v>-22.67</c:v>
                </c:pt>
                <c:pt idx="3">
                  <c:v>-38.744999999999997</c:v>
                </c:pt>
                <c:pt idx="4">
                  <c:v>-28.98</c:v>
                </c:pt>
                <c:pt idx="5">
                  <c:v>-31.384999999999998</c:v>
                </c:pt>
                <c:pt idx="6">
                  <c:v>-35.53</c:v>
                </c:pt>
                <c:pt idx="7">
                  <c:v>-43.21</c:v>
                </c:pt>
                <c:pt idx="8">
                  <c:v>-25.689999999999998</c:v>
                </c:pt>
                <c:pt idx="9">
                  <c:v>-22.320000000000004</c:v>
                </c:pt>
                <c:pt idx="10">
                  <c:v>-40.265000000000001</c:v>
                </c:pt>
                <c:pt idx="11">
                  <c:v>-35.47</c:v>
                </c:pt>
                <c:pt idx="12">
                  <c:v>-27.169999999999998</c:v>
                </c:pt>
                <c:pt idx="13">
                  <c:v>-27.375000000000004</c:v>
                </c:pt>
                <c:pt idx="14">
                  <c:v>-25</c:v>
                </c:pt>
                <c:pt idx="15">
                  <c:v>-28.805000000000003</c:v>
                </c:pt>
                <c:pt idx="16">
                  <c:v>-34.054999999999993</c:v>
                </c:pt>
                <c:pt idx="17">
                  <c:v>-9.6700000000000017</c:v>
                </c:pt>
                <c:pt idx="18">
                  <c:v>-15.980000000000002</c:v>
                </c:pt>
                <c:pt idx="19">
                  <c:v>-17.405000000000001</c:v>
                </c:pt>
                <c:pt idx="20">
                  <c:v>-18.990000000000002</c:v>
                </c:pt>
                <c:pt idx="21">
                  <c:v>-25.5</c:v>
                </c:pt>
                <c:pt idx="22">
                  <c:v>-13.66</c:v>
                </c:pt>
                <c:pt idx="23">
                  <c:v>-25.164999999999999</c:v>
                </c:pt>
                <c:pt idx="24">
                  <c:v>-18.399999999999999</c:v>
                </c:pt>
                <c:pt idx="25">
                  <c:v>-16.41</c:v>
                </c:pt>
                <c:pt idx="26">
                  <c:v>-19.84</c:v>
                </c:pt>
                <c:pt idx="27">
                  <c:v>-24.309999999999995</c:v>
                </c:pt>
                <c:pt idx="28">
                  <c:v>-35.25</c:v>
                </c:pt>
                <c:pt idx="29">
                  <c:v>-38.019999999999996</c:v>
                </c:pt>
                <c:pt idx="30">
                  <c:v>-29.905000000000001</c:v>
                </c:pt>
                <c:pt idx="31">
                  <c:v>-4.6250000000000036</c:v>
                </c:pt>
                <c:pt idx="32">
                  <c:v>1.1300000000000026</c:v>
                </c:pt>
                <c:pt idx="33">
                  <c:v>-12.725000000000003</c:v>
                </c:pt>
                <c:pt idx="34">
                  <c:v>1.2950000000000017</c:v>
                </c:pt>
                <c:pt idx="35">
                  <c:v>-16.330000000000002</c:v>
                </c:pt>
                <c:pt idx="36">
                  <c:v>-8.9450000000000003</c:v>
                </c:pt>
                <c:pt idx="37">
                  <c:v>-17.565000000000001</c:v>
                </c:pt>
                <c:pt idx="38">
                  <c:v>-16.864999999999998</c:v>
                </c:pt>
                <c:pt idx="39">
                  <c:v>-10.555</c:v>
                </c:pt>
                <c:pt idx="40">
                  <c:v>-16.495000000000001</c:v>
                </c:pt>
                <c:pt idx="41">
                  <c:v>-23.7</c:v>
                </c:pt>
                <c:pt idx="42">
                  <c:v>-28.29</c:v>
                </c:pt>
                <c:pt idx="43">
                  <c:v>-33.5</c:v>
                </c:pt>
                <c:pt idx="44">
                  <c:v>-31.274999999999999</c:v>
                </c:pt>
                <c:pt idx="45">
                  <c:v>-39.209999999999994</c:v>
                </c:pt>
                <c:pt idx="46">
                  <c:v>-33.884999999999998</c:v>
                </c:pt>
                <c:pt idx="47">
                  <c:v>-32.335000000000001</c:v>
                </c:pt>
                <c:pt idx="48">
                  <c:v>-33.414999999999999</c:v>
                </c:pt>
                <c:pt idx="49">
                  <c:v>-27.275000000000002</c:v>
                </c:pt>
                <c:pt idx="50">
                  <c:v>-21.855</c:v>
                </c:pt>
                <c:pt idx="51">
                  <c:v>-30.36</c:v>
                </c:pt>
                <c:pt idx="52">
                  <c:v>-29.244999999999997</c:v>
                </c:pt>
                <c:pt idx="53">
                  <c:v>-37.44</c:v>
                </c:pt>
                <c:pt idx="54">
                  <c:v>-28.994999999999997</c:v>
                </c:pt>
                <c:pt idx="55">
                  <c:v>-22.200000000000003</c:v>
                </c:pt>
                <c:pt idx="56">
                  <c:v>-29.16</c:v>
                </c:pt>
                <c:pt idx="57">
                  <c:v>-26.744999999999997</c:v>
                </c:pt>
                <c:pt idx="58">
                  <c:v>-22.7</c:v>
                </c:pt>
                <c:pt idx="59">
                  <c:v>-26.815000000000005</c:v>
                </c:pt>
                <c:pt idx="60">
                  <c:v>-36.625</c:v>
                </c:pt>
                <c:pt idx="61">
                  <c:v>-30.484999999999999</c:v>
                </c:pt>
                <c:pt idx="62">
                  <c:v>-32.54</c:v>
                </c:pt>
                <c:pt idx="63">
                  <c:v>-26.2</c:v>
                </c:pt>
                <c:pt idx="64">
                  <c:v>-33.42</c:v>
                </c:pt>
                <c:pt idx="65">
                  <c:v>-25.29</c:v>
                </c:pt>
                <c:pt idx="66">
                  <c:v>-32.72</c:v>
                </c:pt>
                <c:pt idx="67">
                  <c:v>-33.230000000000004</c:v>
                </c:pt>
                <c:pt idx="68">
                  <c:v>-17.77</c:v>
                </c:pt>
                <c:pt idx="69">
                  <c:v>-28.125</c:v>
                </c:pt>
                <c:pt idx="70">
                  <c:v>-31.79</c:v>
                </c:pt>
                <c:pt idx="71">
                  <c:v>-30.560000000000002</c:v>
                </c:pt>
                <c:pt idx="72">
                  <c:v>-37.35</c:v>
                </c:pt>
                <c:pt idx="73">
                  <c:v>-35.760000000000005</c:v>
                </c:pt>
                <c:pt idx="74">
                  <c:v>-36.234999999999999</c:v>
                </c:pt>
                <c:pt idx="75">
                  <c:v>-35.854999999999997</c:v>
                </c:pt>
                <c:pt idx="76">
                  <c:v>-28.71</c:v>
                </c:pt>
                <c:pt idx="77">
                  <c:v>-35.81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27-4C5B-B52C-D09F6A548304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I kvartiil</c:v>
                </c:pt>
              </c:strCache>
            </c:strRef>
          </c:tx>
          <c:spPr>
            <a:ln w="28575" cap="rnd">
              <a:solidFill>
                <a:srgbClr val="FF33CC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Sheet1!$B$6:$CB$6</c:f>
              <c:numCache>
                <c:formatCode>0</c:formatCode>
                <c:ptCount val="79"/>
                <c:pt idx="0">
                  <c:v>-64.745000000000005</c:v>
                </c:pt>
                <c:pt idx="1">
                  <c:v>-64.400000000000006</c:v>
                </c:pt>
                <c:pt idx="2">
                  <c:v>-69.834999999999994</c:v>
                </c:pt>
                <c:pt idx="3">
                  <c:v>-58.230000000000004</c:v>
                </c:pt>
                <c:pt idx="4">
                  <c:v>-68.025000000000006</c:v>
                </c:pt>
                <c:pt idx="5">
                  <c:v>-60.355000000000004</c:v>
                </c:pt>
                <c:pt idx="6">
                  <c:v>-66.990000000000009</c:v>
                </c:pt>
                <c:pt idx="7">
                  <c:v>-63.664999999999999</c:v>
                </c:pt>
                <c:pt idx="8">
                  <c:v>-67</c:v>
                </c:pt>
                <c:pt idx="9">
                  <c:v>-63.305</c:v>
                </c:pt>
                <c:pt idx="10">
                  <c:v>-67.98</c:v>
                </c:pt>
                <c:pt idx="11">
                  <c:v>-69.78</c:v>
                </c:pt>
                <c:pt idx="12">
                  <c:v>-57.28</c:v>
                </c:pt>
                <c:pt idx="13">
                  <c:v>-62.505000000000003</c:v>
                </c:pt>
                <c:pt idx="14">
                  <c:v>-58.215000000000003</c:v>
                </c:pt>
                <c:pt idx="15">
                  <c:v>-57.850000000000009</c:v>
                </c:pt>
                <c:pt idx="16">
                  <c:v>-35.515000000000001</c:v>
                </c:pt>
                <c:pt idx="17">
                  <c:v>-44.410000000000004</c:v>
                </c:pt>
                <c:pt idx="18">
                  <c:v>-41.120000000000005</c:v>
                </c:pt>
                <c:pt idx="19">
                  <c:v>-48.015000000000001</c:v>
                </c:pt>
                <c:pt idx="20">
                  <c:v>-54.235000000000007</c:v>
                </c:pt>
                <c:pt idx="21">
                  <c:v>-55.835000000000001</c:v>
                </c:pt>
                <c:pt idx="22">
                  <c:v>-41.06</c:v>
                </c:pt>
                <c:pt idx="23">
                  <c:v>-62.86</c:v>
                </c:pt>
                <c:pt idx="24">
                  <c:v>-46.339999999999996</c:v>
                </c:pt>
                <c:pt idx="25">
                  <c:v>-62.59</c:v>
                </c:pt>
                <c:pt idx="26">
                  <c:v>-63.86</c:v>
                </c:pt>
                <c:pt idx="27">
                  <c:v>-56.8</c:v>
                </c:pt>
                <c:pt idx="28">
                  <c:v>-60.205000000000005</c:v>
                </c:pt>
                <c:pt idx="29">
                  <c:v>-66.365000000000009</c:v>
                </c:pt>
                <c:pt idx="30">
                  <c:v>-53.055</c:v>
                </c:pt>
                <c:pt idx="31">
                  <c:v>-21.56</c:v>
                </c:pt>
                <c:pt idx="32">
                  <c:v>-24.310000000000002</c:v>
                </c:pt>
                <c:pt idx="33">
                  <c:v>-31.375</c:v>
                </c:pt>
                <c:pt idx="34">
                  <c:v>-28.36</c:v>
                </c:pt>
                <c:pt idx="35">
                  <c:v>-40.809999999999995</c:v>
                </c:pt>
                <c:pt idx="36">
                  <c:v>-26.2</c:v>
                </c:pt>
                <c:pt idx="37">
                  <c:v>-41.664999999999999</c:v>
                </c:pt>
                <c:pt idx="38">
                  <c:v>-32.85</c:v>
                </c:pt>
                <c:pt idx="39">
                  <c:v>-22.98</c:v>
                </c:pt>
                <c:pt idx="40">
                  <c:v>-37.875</c:v>
                </c:pt>
                <c:pt idx="41">
                  <c:v>-61.295000000000002</c:v>
                </c:pt>
                <c:pt idx="42">
                  <c:v>-41.83</c:v>
                </c:pt>
                <c:pt idx="43">
                  <c:v>-43.629999999999995</c:v>
                </c:pt>
                <c:pt idx="44">
                  <c:v>-55.58</c:v>
                </c:pt>
                <c:pt idx="45">
                  <c:v>-56.46</c:v>
                </c:pt>
                <c:pt idx="46">
                  <c:v>-51.54</c:v>
                </c:pt>
                <c:pt idx="47">
                  <c:v>-51.33</c:v>
                </c:pt>
                <c:pt idx="48">
                  <c:v>-53.695</c:v>
                </c:pt>
                <c:pt idx="49">
                  <c:v>-50.825000000000003</c:v>
                </c:pt>
                <c:pt idx="50">
                  <c:v>-50.865000000000002</c:v>
                </c:pt>
                <c:pt idx="51">
                  <c:v>-50.884999999999998</c:v>
                </c:pt>
                <c:pt idx="52">
                  <c:v>-58.074999999999996</c:v>
                </c:pt>
                <c:pt idx="53">
                  <c:v>-51.564999999999998</c:v>
                </c:pt>
                <c:pt idx="54">
                  <c:v>-53.06</c:v>
                </c:pt>
                <c:pt idx="55">
                  <c:v>-50.314999999999998</c:v>
                </c:pt>
                <c:pt idx="56">
                  <c:v>-49.494999999999997</c:v>
                </c:pt>
                <c:pt idx="57">
                  <c:v>-44.789999999999992</c:v>
                </c:pt>
                <c:pt idx="58">
                  <c:v>-50.24</c:v>
                </c:pt>
                <c:pt idx="59">
                  <c:v>-48.435000000000002</c:v>
                </c:pt>
                <c:pt idx="60">
                  <c:v>-48.805000000000007</c:v>
                </c:pt>
                <c:pt idx="61">
                  <c:v>-51.524999999999999</c:v>
                </c:pt>
                <c:pt idx="62">
                  <c:v>-56.155000000000001</c:v>
                </c:pt>
                <c:pt idx="63">
                  <c:v>-56.32</c:v>
                </c:pt>
                <c:pt idx="64">
                  <c:v>-44.17</c:v>
                </c:pt>
                <c:pt idx="65">
                  <c:v>-49.734999999999999</c:v>
                </c:pt>
                <c:pt idx="66">
                  <c:v>-48.769999999999996</c:v>
                </c:pt>
                <c:pt idx="67">
                  <c:v>-51.730000000000004</c:v>
                </c:pt>
                <c:pt idx="68">
                  <c:v>-47.664999999999999</c:v>
                </c:pt>
                <c:pt idx="69">
                  <c:v>-44.69</c:v>
                </c:pt>
                <c:pt idx="70">
                  <c:v>-46.645000000000003</c:v>
                </c:pt>
                <c:pt idx="71">
                  <c:v>-46.92</c:v>
                </c:pt>
                <c:pt idx="72">
                  <c:v>-52.56</c:v>
                </c:pt>
                <c:pt idx="73">
                  <c:v>-54.68</c:v>
                </c:pt>
                <c:pt idx="74">
                  <c:v>-61.08</c:v>
                </c:pt>
                <c:pt idx="75">
                  <c:v>-50.54</c:v>
                </c:pt>
                <c:pt idx="76">
                  <c:v>-48.005000000000003</c:v>
                </c:pt>
                <c:pt idx="77">
                  <c:v>-49.739999999999995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27-4C5B-B52C-D09F6A548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1138560"/>
        <c:axId val="1"/>
      </c:lineChart>
      <c:catAx>
        <c:axId val="11011385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"/>
        <c:crosses val="autoZero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80"/>
          <c:min val="-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1138560"/>
        <c:crosses val="autoZero"/>
        <c:crossBetween val="between"/>
        <c:majorUnit val="20"/>
      </c:valAx>
      <c:spPr>
        <a:noFill/>
        <a:ln>
          <a:noFill/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0.7650319502873979"/>
          <c:y val="3.5437627320298967E-2"/>
          <c:w val="0.13664183097620197"/>
          <c:h val="0.25026134166629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solidFill>
        <a:schemeClr val="lt1">
          <a:shade val="50000"/>
        </a:schemeClr>
      </a:solidFill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432382489104737E-2"/>
          <c:y val="3.5698752823095252E-2"/>
          <c:w val="0.91825307950727886"/>
          <c:h val="0.85593308269896529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KOKKU</c:v>
                </c:pt>
              </c:strCache>
            </c:strRef>
          </c:tx>
          <c:spPr>
            <a:ln w="508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Sheet1!$B$2:$CB$2</c:f>
              <c:numCache>
                <c:formatCode>0</c:formatCode>
                <c:ptCount val="79"/>
                <c:pt idx="0">
                  <c:v>25.434999999999999</c:v>
                </c:pt>
                <c:pt idx="1">
                  <c:v>25.995000000000001</c:v>
                </c:pt>
                <c:pt idx="2">
                  <c:v>25.004999999999999</c:v>
                </c:pt>
                <c:pt idx="3">
                  <c:v>23.745000000000001</c:v>
                </c:pt>
                <c:pt idx="4">
                  <c:v>24.69</c:v>
                </c:pt>
                <c:pt idx="5">
                  <c:v>25.875</c:v>
                </c:pt>
                <c:pt idx="6">
                  <c:v>23.87</c:v>
                </c:pt>
                <c:pt idx="7">
                  <c:v>24.625</c:v>
                </c:pt>
                <c:pt idx="8">
                  <c:v>24.125</c:v>
                </c:pt>
                <c:pt idx="9">
                  <c:v>24.504999999999999</c:v>
                </c:pt>
                <c:pt idx="10">
                  <c:v>23.25</c:v>
                </c:pt>
                <c:pt idx="11">
                  <c:v>22.625</c:v>
                </c:pt>
                <c:pt idx="12">
                  <c:v>25.44</c:v>
                </c:pt>
                <c:pt idx="13">
                  <c:v>22.695</c:v>
                </c:pt>
                <c:pt idx="14">
                  <c:v>24.555</c:v>
                </c:pt>
                <c:pt idx="15">
                  <c:v>24.184999999999999</c:v>
                </c:pt>
                <c:pt idx="16">
                  <c:v>26.125</c:v>
                </c:pt>
                <c:pt idx="17">
                  <c:v>27.995000000000001</c:v>
                </c:pt>
                <c:pt idx="18">
                  <c:v>25.37</c:v>
                </c:pt>
                <c:pt idx="19">
                  <c:v>23.245000000000001</c:v>
                </c:pt>
                <c:pt idx="20">
                  <c:v>25.125</c:v>
                </c:pt>
                <c:pt idx="21">
                  <c:v>23.875</c:v>
                </c:pt>
                <c:pt idx="22">
                  <c:v>26.805</c:v>
                </c:pt>
                <c:pt idx="23">
                  <c:v>21.995000000000001</c:v>
                </c:pt>
                <c:pt idx="24">
                  <c:v>23.684999999999999</c:v>
                </c:pt>
                <c:pt idx="25">
                  <c:v>22</c:v>
                </c:pt>
                <c:pt idx="26">
                  <c:v>20.810000000000002</c:v>
                </c:pt>
                <c:pt idx="27">
                  <c:v>22.18</c:v>
                </c:pt>
                <c:pt idx="28">
                  <c:v>21.310000000000002</c:v>
                </c:pt>
                <c:pt idx="29">
                  <c:v>21.065000000000001</c:v>
                </c:pt>
                <c:pt idx="30">
                  <c:v>20.625</c:v>
                </c:pt>
                <c:pt idx="31">
                  <c:v>29.124999999999996</c:v>
                </c:pt>
                <c:pt idx="32">
                  <c:v>30.814999999999998</c:v>
                </c:pt>
                <c:pt idx="33">
                  <c:v>29.63</c:v>
                </c:pt>
                <c:pt idx="34">
                  <c:v>33.315000000000005</c:v>
                </c:pt>
                <c:pt idx="35">
                  <c:v>28.684999999999999</c:v>
                </c:pt>
                <c:pt idx="36">
                  <c:v>28.815000000000001</c:v>
                </c:pt>
                <c:pt idx="37">
                  <c:v>25.57</c:v>
                </c:pt>
                <c:pt idx="38">
                  <c:v>29.684999999999999</c:v>
                </c:pt>
                <c:pt idx="39">
                  <c:v>31.69</c:v>
                </c:pt>
                <c:pt idx="40">
                  <c:v>19.999999999999996</c:v>
                </c:pt>
                <c:pt idx="41">
                  <c:v>17.900000000000002</c:v>
                </c:pt>
                <c:pt idx="42">
                  <c:v>16.799999999999997</c:v>
                </c:pt>
                <c:pt idx="43">
                  <c:v>16.099999999999998</c:v>
                </c:pt>
                <c:pt idx="44">
                  <c:v>10.399999999999999</c:v>
                </c:pt>
                <c:pt idx="45">
                  <c:v>13.25</c:v>
                </c:pt>
                <c:pt idx="46">
                  <c:v>14.050000000000002</c:v>
                </c:pt>
                <c:pt idx="47">
                  <c:v>11.600000000000003</c:v>
                </c:pt>
                <c:pt idx="48">
                  <c:v>14.099999999999998</c:v>
                </c:pt>
                <c:pt idx="49">
                  <c:v>18.099999999999998</c:v>
                </c:pt>
                <c:pt idx="50">
                  <c:v>16</c:v>
                </c:pt>
                <c:pt idx="51">
                  <c:v>16.2</c:v>
                </c:pt>
                <c:pt idx="52">
                  <c:v>12.350000000000001</c:v>
                </c:pt>
                <c:pt idx="53">
                  <c:v>12.6</c:v>
                </c:pt>
                <c:pt idx="54">
                  <c:v>11.6</c:v>
                </c:pt>
                <c:pt idx="55">
                  <c:v>15.100000000000001</c:v>
                </c:pt>
                <c:pt idx="56">
                  <c:v>14.849999999999998</c:v>
                </c:pt>
                <c:pt idx="57">
                  <c:v>13.95</c:v>
                </c:pt>
                <c:pt idx="58">
                  <c:v>14.65</c:v>
                </c:pt>
                <c:pt idx="59">
                  <c:v>14.949999999999998</c:v>
                </c:pt>
                <c:pt idx="60">
                  <c:v>13.800000000000002</c:v>
                </c:pt>
                <c:pt idx="61">
                  <c:v>12.299999999999999</c:v>
                </c:pt>
                <c:pt idx="62">
                  <c:v>11.55</c:v>
                </c:pt>
                <c:pt idx="63">
                  <c:v>14.05</c:v>
                </c:pt>
                <c:pt idx="64">
                  <c:v>14.35</c:v>
                </c:pt>
                <c:pt idx="65">
                  <c:v>15.149999999999999</c:v>
                </c:pt>
                <c:pt idx="66">
                  <c:v>12.649999999999997</c:v>
                </c:pt>
                <c:pt idx="67">
                  <c:v>10.850000000000001</c:v>
                </c:pt>
                <c:pt idx="68">
                  <c:v>12.649999999999999</c:v>
                </c:pt>
                <c:pt idx="69">
                  <c:v>13.85</c:v>
                </c:pt>
                <c:pt idx="70">
                  <c:v>13.35</c:v>
                </c:pt>
                <c:pt idx="71">
                  <c:v>11.149999999999999</c:v>
                </c:pt>
                <c:pt idx="72">
                  <c:v>13.099999999999998</c:v>
                </c:pt>
                <c:pt idx="73">
                  <c:v>9.2499999999999982</c:v>
                </c:pt>
                <c:pt idx="74">
                  <c:v>9.8500000000000014</c:v>
                </c:pt>
                <c:pt idx="75">
                  <c:v>10.4</c:v>
                </c:pt>
                <c:pt idx="76">
                  <c:v>13.450000000000001</c:v>
                </c:pt>
                <c:pt idx="77">
                  <c:v>10.900000000000002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27-4C5B-B52C-D09F6A548304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IV kvartiil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Sheet1!$B$3:$CB$3</c:f>
              <c:numCache>
                <c:formatCode>0</c:formatCode>
                <c:ptCount val="79"/>
                <c:pt idx="0">
                  <c:v>44.725000000000001</c:v>
                </c:pt>
                <c:pt idx="1">
                  <c:v>44.175000000000004</c:v>
                </c:pt>
                <c:pt idx="2">
                  <c:v>43.87</c:v>
                </c:pt>
                <c:pt idx="3">
                  <c:v>39.08</c:v>
                </c:pt>
                <c:pt idx="4">
                  <c:v>47.13</c:v>
                </c:pt>
                <c:pt idx="5">
                  <c:v>42.97</c:v>
                </c:pt>
                <c:pt idx="6">
                  <c:v>41.324999999999996</c:v>
                </c:pt>
                <c:pt idx="7">
                  <c:v>39.795000000000002</c:v>
                </c:pt>
                <c:pt idx="8">
                  <c:v>38</c:v>
                </c:pt>
                <c:pt idx="9">
                  <c:v>41.78</c:v>
                </c:pt>
                <c:pt idx="10">
                  <c:v>40</c:v>
                </c:pt>
                <c:pt idx="11">
                  <c:v>39.844999999999999</c:v>
                </c:pt>
                <c:pt idx="12">
                  <c:v>40.185000000000002</c:v>
                </c:pt>
                <c:pt idx="13">
                  <c:v>40.35</c:v>
                </c:pt>
                <c:pt idx="14">
                  <c:v>40.4</c:v>
                </c:pt>
                <c:pt idx="15">
                  <c:v>36.665000000000006</c:v>
                </c:pt>
                <c:pt idx="16">
                  <c:v>40.99</c:v>
                </c:pt>
                <c:pt idx="17">
                  <c:v>42.625</c:v>
                </c:pt>
                <c:pt idx="18">
                  <c:v>41.875</c:v>
                </c:pt>
                <c:pt idx="19">
                  <c:v>36.409999999999997</c:v>
                </c:pt>
                <c:pt idx="20">
                  <c:v>41.045000000000002</c:v>
                </c:pt>
                <c:pt idx="21">
                  <c:v>40.590000000000003</c:v>
                </c:pt>
                <c:pt idx="22">
                  <c:v>40</c:v>
                </c:pt>
                <c:pt idx="23">
                  <c:v>42.72</c:v>
                </c:pt>
                <c:pt idx="24">
                  <c:v>41.774999999999999</c:v>
                </c:pt>
                <c:pt idx="25">
                  <c:v>44.354999999999997</c:v>
                </c:pt>
                <c:pt idx="26">
                  <c:v>42.414999999999999</c:v>
                </c:pt>
                <c:pt idx="27">
                  <c:v>43.244999999999997</c:v>
                </c:pt>
                <c:pt idx="28">
                  <c:v>42.104999999999997</c:v>
                </c:pt>
                <c:pt idx="29">
                  <c:v>40.375</c:v>
                </c:pt>
                <c:pt idx="30">
                  <c:v>36.055</c:v>
                </c:pt>
                <c:pt idx="31">
                  <c:v>45.650000000000006</c:v>
                </c:pt>
                <c:pt idx="32">
                  <c:v>49.77</c:v>
                </c:pt>
                <c:pt idx="33">
                  <c:v>47.174999999999997</c:v>
                </c:pt>
                <c:pt idx="34">
                  <c:v>49.18</c:v>
                </c:pt>
                <c:pt idx="35">
                  <c:v>48.904999999999994</c:v>
                </c:pt>
                <c:pt idx="36">
                  <c:v>48.314999999999998</c:v>
                </c:pt>
                <c:pt idx="37">
                  <c:v>45.344999999999999</c:v>
                </c:pt>
                <c:pt idx="38">
                  <c:v>46.61</c:v>
                </c:pt>
                <c:pt idx="39">
                  <c:v>51.919999999999995</c:v>
                </c:pt>
                <c:pt idx="40">
                  <c:v>41.480000000000004</c:v>
                </c:pt>
                <c:pt idx="41">
                  <c:v>36.104999999999997</c:v>
                </c:pt>
                <c:pt idx="42">
                  <c:v>38.025000000000006</c:v>
                </c:pt>
                <c:pt idx="43">
                  <c:v>34.419999999999995</c:v>
                </c:pt>
                <c:pt idx="44">
                  <c:v>31.054999999999993</c:v>
                </c:pt>
                <c:pt idx="45">
                  <c:v>35.980000000000004</c:v>
                </c:pt>
                <c:pt idx="46">
                  <c:v>38.300000000000004</c:v>
                </c:pt>
                <c:pt idx="47">
                  <c:v>33.335000000000001</c:v>
                </c:pt>
                <c:pt idx="48">
                  <c:v>33.984999999999999</c:v>
                </c:pt>
                <c:pt idx="49">
                  <c:v>40.885000000000005</c:v>
                </c:pt>
                <c:pt idx="50">
                  <c:v>39.199999999999996</c:v>
                </c:pt>
                <c:pt idx="51">
                  <c:v>39.074999999999996</c:v>
                </c:pt>
                <c:pt idx="52">
                  <c:v>36.144999999999996</c:v>
                </c:pt>
                <c:pt idx="53">
                  <c:v>34.945000000000007</c:v>
                </c:pt>
                <c:pt idx="54">
                  <c:v>35.154999999999994</c:v>
                </c:pt>
                <c:pt idx="55">
                  <c:v>40.039999999999992</c:v>
                </c:pt>
                <c:pt idx="56">
                  <c:v>34.264999999999993</c:v>
                </c:pt>
                <c:pt idx="57">
                  <c:v>31.185000000000009</c:v>
                </c:pt>
                <c:pt idx="58">
                  <c:v>36.080000000000005</c:v>
                </c:pt>
                <c:pt idx="59">
                  <c:v>32.825000000000003</c:v>
                </c:pt>
                <c:pt idx="60">
                  <c:v>33.750000000000007</c:v>
                </c:pt>
                <c:pt idx="61">
                  <c:v>31.655000000000005</c:v>
                </c:pt>
                <c:pt idx="62">
                  <c:v>34.864999999999995</c:v>
                </c:pt>
                <c:pt idx="63">
                  <c:v>33.81</c:v>
                </c:pt>
                <c:pt idx="64">
                  <c:v>36.485000000000007</c:v>
                </c:pt>
                <c:pt idx="65">
                  <c:v>34.47</c:v>
                </c:pt>
                <c:pt idx="66">
                  <c:v>32.729999999999997</c:v>
                </c:pt>
                <c:pt idx="67">
                  <c:v>30.725000000000005</c:v>
                </c:pt>
                <c:pt idx="68">
                  <c:v>32.629999999999995</c:v>
                </c:pt>
                <c:pt idx="69">
                  <c:v>31.589999999999993</c:v>
                </c:pt>
                <c:pt idx="70">
                  <c:v>33.329999999999991</c:v>
                </c:pt>
                <c:pt idx="71">
                  <c:v>31.865000000000006</c:v>
                </c:pt>
                <c:pt idx="72">
                  <c:v>35.215000000000003</c:v>
                </c:pt>
                <c:pt idx="73">
                  <c:v>29.884999999999994</c:v>
                </c:pt>
                <c:pt idx="74">
                  <c:v>38.585000000000008</c:v>
                </c:pt>
                <c:pt idx="75">
                  <c:v>31.994999999999997</c:v>
                </c:pt>
                <c:pt idx="76">
                  <c:v>36.074999999999996</c:v>
                </c:pt>
                <c:pt idx="77">
                  <c:v>33.045000000000002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27-4C5B-B52C-D09F6A548304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III kvartiil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Sheet1!$B$4:$CB$4</c:f>
              <c:numCache>
                <c:formatCode>0</c:formatCode>
                <c:ptCount val="79"/>
                <c:pt idx="0">
                  <c:v>32.624999999999993</c:v>
                </c:pt>
                <c:pt idx="1">
                  <c:v>28.385000000000002</c:v>
                </c:pt>
                <c:pt idx="2">
                  <c:v>35.749999999999993</c:v>
                </c:pt>
                <c:pt idx="3">
                  <c:v>30.085000000000001</c:v>
                </c:pt>
                <c:pt idx="4">
                  <c:v>30.805000000000003</c:v>
                </c:pt>
                <c:pt idx="5">
                  <c:v>28.250000000000004</c:v>
                </c:pt>
                <c:pt idx="6">
                  <c:v>31.87</c:v>
                </c:pt>
                <c:pt idx="7">
                  <c:v>33.11</c:v>
                </c:pt>
                <c:pt idx="8">
                  <c:v>32.519999999999996</c:v>
                </c:pt>
                <c:pt idx="9">
                  <c:v>29.63</c:v>
                </c:pt>
                <c:pt idx="10">
                  <c:v>30.71</c:v>
                </c:pt>
                <c:pt idx="11">
                  <c:v>31.59</c:v>
                </c:pt>
                <c:pt idx="12">
                  <c:v>37.305</c:v>
                </c:pt>
                <c:pt idx="13">
                  <c:v>30.7</c:v>
                </c:pt>
                <c:pt idx="14">
                  <c:v>33.884999999999998</c:v>
                </c:pt>
                <c:pt idx="15">
                  <c:v>32.229999999999997</c:v>
                </c:pt>
                <c:pt idx="16">
                  <c:v>31.82</c:v>
                </c:pt>
                <c:pt idx="17">
                  <c:v>32.690000000000005</c:v>
                </c:pt>
                <c:pt idx="18">
                  <c:v>30.055000000000003</c:v>
                </c:pt>
                <c:pt idx="19">
                  <c:v>29.92</c:v>
                </c:pt>
                <c:pt idx="20">
                  <c:v>30.97</c:v>
                </c:pt>
                <c:pt idx="21">
                  <c:v>29.834999999999997</c:v>
                </c:pt>
                <c:pt idx="22">
                  <c:v>36.11</c:v>
                </c:pt>
                <c:pt idx="23">
                  <c:v>33.76</c:v>
                </c:pt>
                <c:pt idx="24">
                  <c:v>31.945</c:v>
                </c:pt>
                <c:pt idx="25">
                  <c:v>35.799999999999997</c:v>
                </c:pt>
                <c:pt idx="26">
                  <c:v>31.414999999999999</c:v>
                </c:pt>
                <c:pt idx="27">
                  <c:v>34.67</c:v>
                </c:pt>
                <c:pt idx="28">
                  <c:v>30.74</c:v>
                </c:pt>
                <c:pt idx="29">
                  <c:v>27.68</c:v>
                </c:pt>
                <c:pt idx="30">
                  <c:v>29.08</c:v>
                </c:pt>
                <c:pt idx="31">
                  <c:v>28.67</c:v>
                </c:pt>
                <c:pt idx="32">
                  <c:v>36.445</c:v>
                </c:pt>
                <c:pt idx="33">
                  <c:v>29.35</c:v>
                </c:pt>
                <c:pt idx="34">
                  <c:v>34.32</c:v>
                </c:pt>
                <c:pt idx="35">
                  <c:v>36.590000000000003</c:v>
                </c:pt>
                <c:pt idx="36">
                  <c:v>31.885000000000005</c:v>
                </c:pt>
                <c:pt idx="37">
                  <c:v>26.975000000000001</c:v>
                </c:pt>
                <c:pt idx="38">
                  <c:v>35.47</c:v>
                </c:pt>
                <c:pt idx="39">
                  <c:v>34.555</c:v>
                </c:pt>
                <c:pt idx="40">
                  <c:v>22.795000000000002</c:v>
                </c:pt>
                <c:pt idx="41">
                  <c:v>19.414999999999999</c:v>
                </c:pt>
                <c:pt idx="42">
                  <c:v>23.365000000000002</c:v>
                </c:pt>
                <c:pt idx="43">
                  <c:v>24.18</c:v>
                </c:pt>
                <c:pt idx="44">
                  <c:v>11.419999999999996</c:v>
                </c:pt>
                <c:pt idx="45">
                  <c:v>13.844999999999999</c:v>
                </c:pt>
                <c:pt idx="46">
                  <c:v>19.389999999999997</c:v>
                </c:pt>
                <c:pt idx="47">
                  <c:v>15.729999999999997</c:v>
                </c:pt>
                <c:pt idx="48">
                  <c:v>18.774999999999999</c:v>
                </c:pt>
                <c:pt idx="49">
                  <c:v>25.409999999999997</c:v>
                </c:pt>
                <c:pt idx="50">
                  <c:v>23.76</c:v>
                </c:pt>
                <c:pt idx="51">
                  <c:v>21.035</c:v>
                </c:pt>
                <c:pt idx="52">
                  <c:v>11.895</c:v>
                </c:pt>
                <c:pt idx="53">
                  <c:v>7.94</c:v>
                </c:pt>
                <c:pt idx="54">
                  <c:v>17.340000000000003</c:v>
                </c:pt>
                <c:pt idx="55">
                  <c:v>15.850000000000001</c:v>
                </c:pt>
                <c:pt idx="56">
                  <c:v>20.709999999999997</c:v>
                </c:pt>
                <c:pt idx="57">
                  <c:v>15.134999999999998</c:v>
                </c:pt>
                <c:pt idx="58">
                  <c:v>10.189999999999998</c:v>
                </c:pt>
                <c:pt idx="59">
                  <c:v>15.535000000000002</c:v>
                </c:pt>
                <c:pt idx="60">
                  <c:v>16.445</c:v>
                </c:pt>
                <c:pt idx="61">
                  <c:v>14.29</c:v>
                </c:pt>
                <c:pt idx="62">
                  <c:v>11.055</c:v>
                </c:pt>
                <c:pt idx="63">
                  <c:v>18.205000000000002</c:v>
                </c:pt>
                <c:pt idx="64">
                  <c:v>13.790000000000001</c:v>
                </c:pt>
                <c:pt idx="65">
                  <c:v>15.785000000000002</c:v>
                </c:pt>
                <c:pt idx="66">
                  <c:v>15.459999999999999</c:v>
                </c:pt>
                <c:pt idx="67">
                  <c:v>8.1349999999999998</c:v>
                </c:pt>
                <c:pt idx="68">
                  <c:v>14.995000000000001</c:v>
                </c:pt>
                <c:pt idx="69">
                  <c:v>14.969999999999999</c:v>
                </c:pt>
                <c:pt idx="70">
                  <c:v>13.355</c:v>
                </c:pt>
                <c:pt idx="71">
                  <c:v>15.18</c:v>
                </c:pt>
                <c:pt idx="72">
                  <c:v>16.41</c:v>
                </c:pt>
                <c:pt idx="73">
                  <c:v>7.5500000000000016</c:v>
                </c:pt>
                <c:pt idx="74">
                  <c:v>4.7050000000000018</c:v>
                </c:pt>
                <c:pt idx="75">
                  <c:v>9.9499999999999993</c:v>
                </c:pt>
                <c:pt idx="76">
                  <c:v>11.139999999999997</c:v>
                </c:pt>
                <c:pt idx="77">
                  <c:v>8.8649999999999984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27-4C5B-B52C-D09F6A548304}"/>
            </c:ext>
          </c:extLst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II kvartiil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Sheet1!$B$5:$CB$5</c:f>
              <c:numCache>
                <c:formatCode>0</c:formatCode>
                <c:ptCount val="79"/>
                <c:pt idx="0">
                  <c:v>19.049999999999997</c:v>
                </c:pt>
                <c:pt idx="1">
                  <c:v>16.669999999999998</c:v>
                </c:pt>
                <c:pt idx="2">
                  <c:v>24.130000000000003</c:v>
                </c:pt>
                <c:pt idx="3">
                  <c:v>19.200000000000003</c:v>
                </c:pt>
                <c:pt idx="4">
                  <c:v>21.38</c:v>
                </c:pt>
                <c:pt idx="5">
                  <c:v>21.665000000000003</c:v>
                </c:pt>
                <c:pt idx="6">
                  <c:v>20.439999999999998</c:v>
                </c:pt>
                <c:pt idx="7">
                  <c:v>17.855</c:v>
                </c:pt>
                <c:pt idx="8">
                  <c:v>22.225000000000001</c:v>
                </c:pt>
                <c:pt idx="9">
                  <c:v>23.515000000000001</c:v>
                </c:pt>
                <c:pt idx="10">
                  <c:v>18.125</c:v>
                </c:pt>
                <c:pt idx="11">
                  <c:v>19.59</c:v>
                </c:pt>
                <c:pt idx="12">
                  <c:v>22.25</c:v>
                </c:pt>
                <c:pt idx="13">
                  <c:v>22.63</c:v>
                </c:pt>
                <c:pt idx="14">
                  <c:v>23.84</c:v>
                </c:pt>
                <c:pt idx="15">
                  <c:v>21.195</c:v>
                </c:pt>
                <c:pt idx="16">
                  <c:v>20.655000000000001</c:v>
                </c:pt>
                <c:pt idx="17">
                  <c:v>26.664999999999999</c:v>
                </c:pt>
                <c:pt idx="18">
                  <c:v>21.305</c:v>
                </c:pt>
                <c:pt idx="19">
                  <c:v>22.225000000000001</c:v>
                </c:pt>
                <c:pt idx="20">
                  <c:v>23.419999999999998</c:v>
                </c:pt>
                <c:pt idx="21">
                  <c:v>22.82</c:v>
                </c:pt>
                <c:pt idx="22">
                  <c:v>22.385000000000002</c:v>
                </c:pt>
                <c:pt idx="23">
                  <c:v>17.410000000000004</c:v>
                </c:pt>
                <c:pt idx="24">
                  <c:v>22.57</c:v>
                </c:pt>
                <c:pt idx="25">
                  <c:v>25.19</c:v>
                </c:pt>
                <c:pt idx="26">
                  <c:v>22.725000000000001</c:v>
                </c:pt>
                <c:pt idx="27">
                  <c:v>19.864999999999998</c:v>
                </c:pt>
                <c:pt idx="28">
                  <c:v>18.440000000000001</c:v>
                </c:pt>
                <c:pt idx="29">
                  <c:v>18.594999999999999</c:v>
                </c:pt>
                <c:pt idx="30">
                  <c:v>20.100000000000001</c:v>
                </c:pt>
                <c:pt idx="31">
                  <c:v>19.835000000000001</c:v>
                </c:pt>
                <c:pt idx="32">
                  <c:v>22.310000000000002</c:v>
                </c:pt>
                <c:pt idx="33">
                  <c:v>24.54</c:v>
                </c:pt>
                <c:pt idx="34">
                  <c:v>22.895</c:v>
                </c:pt>
                <c:pt idx="35">
                  <c:v>15.875</c:v>
                </c:pt>
                <c:pt idx="36">
                  <c:v>17.635000000000002</c:v>
                </c:pt>
                <c:pt idx="37">
                  <c:v>11.889999999999997</c:v>
                </c:pt>
                <c:pt idx="38">
                  <c:v>21.61</c:v>
                </c:pt>
                <c:pt idx="39">
                  <c:v>19.875</c:v>
                </c:pt>
                <c:pt idx="40">
                  <c:v>10.920000000000002</c:v>
                </c:pt>
                <c:pt idx="41">
                  <c:v>11.755000000000003</c:v>
                </c:pt>
                <c:pt idx="42">
                  <c:v>9.0200000000000014</c:v>
                </c:pt>
                <c:pt idx="43">
                  <c:v>1.5549999999999997</c:v>
                </c:pt>
                <c:pt idx="44">
                  <c:v>-0.47000000000000064</c:v>
                </c:pt>
                <c:pt idx="45">
                  <c:v>7.629999999999999</c:v>
                </c:pt>
                <c:pt idx="46">
                  <c:v>5.5549999999999988</c:v>
                </c:pt>
                <c:pt idx="47">
                  <c:v>4.6549999999999994</c:v>
                </c:pt>
                <c:pt idx="48">
                  <c:v>3.0150000000000001</c:v>
                </c:pt>
                <c:pt idx="49">
                  <c:v>11.824999999999999</c:v>
                </c:pt>
                <c:pt idx="50">
                  <c:v>10.085000000000001</c:v>
                </c:pt>
                <c:pt idx="51">
                  <c:v>6.4750000000000005</c:v>
                </c:pt>
                <c:pt idx="52">
                  <c:v>8.9250000000000007</c:v>
                </c:pt>
                <c:pt idx="53">
                  <c:v>3.8950000000000022</c:v>
                </c:pt>
                <c:pt idx="54">
                  <c:v>4.3350000000000009</c:v>
                </c:pt>
                <c:pt idx="55">
                  <c:v>6.8950000000000022</c:v>
                </c:pt>
                <c:pt idx="56">
                  <c:v>6.2549999999999972</c:v>
                </c:pt>
                <c:pt idx="57">
                  <c:v>5.5200000000000014</c:v>
                </c:pt>
                <c:pt idx="58">
                  <c:v>8.3349999999999991</c:v>
                </c:pt>
                <c:pt idx="59">
                  <c:v>8.0999999999999979</c:v>
                </c:pt>
                <c:pt idx="60">
                  <c:v>2.8599999999999994</c:v>
                </c:pt>
                <c:pt idx="61">
                  <c:v>8.1149999999999984</c:v>
                </c:pt>
                <c:pt idx="62">
                  <c:v>2.9600000000000009</c:v>
                </c:pt>
                <c:pt idx="63">
                  <c:v>7.21</c:v>
                </c:pt>
                <c:pt idx="64">
                  <c:v>4.6149999999999993</c:v>
                </c:pt>
                <c:pt idx="65">
                  <c:v>7.950000000000002</c:v>
                </c:pt>
                <c:pt idx="66">
                  <c:v>3.0200000000000014</c:v>
                </c:pt>
                <c:pt idx="67">
                  <c:v>4.0349999999999984</c:v>
                </c:pt>
                <c:pt idx="68">
                  <c:v>9.9450000000000003</c:v>
                </c:pt>
                <c:pt idx="69">
                  <c:v>6.5649999999999977</c:v>
                </c:pt>
                <c:pt idx="70">
                  <c:v>-0.33000000000000096</c:v>
                </c:pt>
                <c:pt idx="71">
                  <c:v>1.8599999999999977</c:v>
                </c:pt>
                <c:pt idx="72">
                  <c:v>5.4250000000000007</c:v>
                </c:pt>
                <c:pt idx="73">
                  <c:v>1.8900000000000015</c:v>
                </c:pt>
                <c:pt idx="74">
                  <c:v>0.71999999999999886</c:v>
                </c:pt>
                <c:pt idx="75">
                  <c:v>4.0900000000000016</c:v>
                </c:pt>
                <c:pt idx="76">
                  <c:v>8.639999999999997</c:v>
                </c:pt>
                <c:pt idx="77">
                  <c:v>2.360000000000003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27-4C5B-B52C-D09F6A548304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I kvartiil</c:v>
                </c:pt>
              </c:strCache>
            </c:strRef>
          </c:tx>
          <c:spPr>
            <a:ln w="28575" cap="rnd">
              <a:solidFill>
                <a:srgbClr val="FF33CC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Sheet1!$B$6:$CB$6</c:f>
              <c:numCache>
                <c:formatCode>0</c:formatCode>
                <c:ptCount val="79"/>
                <c:pt idx="0">
                  <c:v>8.9800000000000022</c:v>
                </c:pt>
                <c:pt idx="1">
                  <c:v>7.2</c:v>
                </c:pt>
                <c:pt idx="2">
                  <c:v>6.7050000000000001</c:v>
                </c:pt>
                <c:pt idx="3">
                  <c:v>12.335000000000001</c:v>
                </c:pt>
                <c:pt idx="4">
                  <c:v>6.9700000000000006</c:v>
                </c:pt>
                <c:pt idx="5">
                  <c:v>11.434999999999999</c:v>
                </c:pt>
                <c:pt idx="6">
                  <c:v>10.46</c:v>
                </c:pt>
                <c:pt idx="7">
                  <c:v>8.3400000000000016</c:v>
                </c:pt>
                <c:pt idx="8">
                  <c:v>10.130000000000001</c:v>
                </c:pt>
                <c:pt idx="9">
                  <c:v>9.3499999999999979</c:v>
                </c:pt>
                <c:pt idx="10">
                  <c:v>8.629999999999999</c:v>
                </c:pt>
                <c:pt idx="11">
                  <c:v>8.2050000000000001</c:v>
                </c:pt>
                <c:pt idx="12">
                  <c:v>12.585000000000001</c:v>
                </c:pt>
                <c:pt idx="13">
                  <c:v>11.365</c:v>
                </c:pt>
                <c:pt idx="14">
                  <c:v>11.65</c:v>
                </c:pt>
                <c:pt idx="15">
                  <c:v>11.57</c:v>
                </c:pt>
                <c:pt idx="16">
                  <c:v>19.630000000000003</c:v>
                </c:pt>
                <c:pt idx="17">
                  <c:v>13.125</c:v>
                </c:pt>
                <c:pt idx="18">
                  <c:v>11.834999999999999</c:v>
                </c:pt>
                <c:pt idx="19">
                  <c:v>10.924999999999999</c:v>
                </c:pt>
                <c:pt idx="20">
                  <c:v>11.149999999999999</c:v>
                </c:pt>
                <c:pt idx="21">
                  <c:v>10.414999999999999</c:v>
                </c:pt>
                <c:pt idx="22">
                  <c:v>8.2800000000000011</c:v>
                </c:pt>
                <c:pt idx="23">
                  <c:v>2.86</c:v>
                </c:pt>
                <c:pt idx="24">
                  <c:v>12.195</c:v>
                </c:pt>
                <c:pt idx="25">
                  <c:v>3.1400000000000006</c:v>
                </c:pt>
                <c:pt idx="26">
                  <c:v>5.8850000000000007</c:v>
                </c:pt>
                <c:pt idx="27">
                  <c:v>8.4</c:v>
                </c:pt>
                <c:pt idx="28">
                  <c:v>10.715</c:v>
                </c:pt>
                <c:pt idx="29">
                  <c:v>9.5449999999999999</c:v>
                </c:pt>
                <c:pt idx="30">
                  <c:v>13.775</c:v>
                </c:pt>
                <c:pt idx="31">
                  <c:v>12.809999999999999</c:v>
                </c:pt>
                <c:pt idx="32">
                  <c:v>11.055</c:v>
                </c:pt>
                <c:pt idx="33">
                  <c:v>6.2050000000000001</c:v>
                </c:pt>
                <c:pt idx="34">
                  <c:v>13.435</c:v>
                </c:pt>
                <c:pt idx="35">
                  <c:v>0.67999999999999927</c:v>
                </c:pt>
                <c:pt idx="36">
                  <c:v>10.32</c:v>
                </c:pt>
                <c:pt idx="37">
                  <c:v>5.0000000000000009</c:v>
                </c:pt>
                <c:pt idx="38">
                  <c:v>6.9350000000000005</c:v>
                </c:pt>
                <c:pt idx="39">
                  <c:v>9.6849999999999987</c:v>
                </c:pt>
                <c:pt idx="40">
                  <c:v>-0.51000000000000023</c:v>
                </c:pt>
                <c:pt idx="41">
                  <c:v>-4.8449999999999989</c:v>
                </c:pt>
                <c:pt idx="42">
                  <c:v>-3.1299999999999981</c:v>
                </c:pt>
                <c:pt idx="43">
                  <c:v>-0.48999999999999932</c:v>
                </c:pt>
                <c:pt idx="44">
                  <c:v>-11.695</c:v>
                </c:pt>
                <c:pt idx="45">
                  <c:v>-6.964999999999999</c:v>
                </c:pt>
                <c:pt idx="46">
                  <c:v>-8.4600000000000009</c:v>
                </c:pt>
                <c:pt idx="47">
                  <c:v>-9.84</c:v>
                </c:pt>
                <c:pt idx="48">
                  <c:v>-6.82</c:v>
                </c:pt>
                <c:pt idx="49">
                  <c:v>-10.715000000000002</c:v>
                </c:pt>
                <c:pt idx="50">
                  <c:v>-9.5350000000000001</c:v>
                </c:pt>
                <c:pt idx="51">
                  <c:v>-8.8249999999999993</c:v>
                </c:pt>
                <c:pt idx="52">
                  <c:v>-17.7</c:v>
                </c:pt>
                <c:pt idx="53">
                  <c:v>-10.625000000000002</c:v>
                </c:pt>
                <c:pt idx="54">
                  <c:v>-11.385000000000002</c:v>
                </c:pt>
                <c:pt idx="55">
                  <c:v>-9.870000000000001</c:v>
                </c:pt>
                <c:pt idx="56">
                  <c:v>-6.79</c:v>
                </c:pt>
                <c:pt idx="57">
                  <c:v>0.47500000000000053</c:v>
                </c:pt>
                <c:pt idx="58">
                  <c:v>-5.3</c:v>
                </c:pt>
                <c:pt idx="59">
                  <c:v>-4.7099999999999991</c:v>
                </c:pt>
                <c:pt idx="60">
                  <c:v>-8.6300000000000026</c:v>
                </c:pt>
                <c:pt idx="61">
                  <c:v>-9.1499999999999986</c:v>
                </c:pt>
                <c:pt idx="62">
                  <c:v>-11.530000000000001</c:v>
                </c:pt>
                <c:pt idx="63">
                  <c:v>-10.545</c:v>
                </c:pt>
                <c:pt idx="64">
                  <c:v>-7.3650000000000002</c:v>
                </c:pt>
                <c:pt idx="65">
                  <c:v>-7.53</c:v>
                </c:pt>
                <c:pt idx="66">
                  <c:v>-4.6550000000000002</c:v>
                </c:pt>
                <c:pt idx="67">
                  <c:v>-8.1749999999999989</c:v>
                </c:pt>
                <c:pt idx="68">
                  <c:v>-10.685000000000002</c:v>
                </c:pt>
                <c:pt idx="69">
                  <c:v>-9.2149999999999999</c:v>
                </c:pt>
                <c:pt idx="70">
                  <c:v>-6.1800000000000006</c:v>
                </c:pt>
                <c:pt idx="71">
                  <c:v>-10.000000000000002</c:v>
                </c:pt>
                <c:pt idx="72">
                  <c:v>-11.365</c:v>
                </c:pt>
                <c:pt idx="73">
                  <c:v>-8.8699999999999974</c:v>
                </c:pt>
                <c:pt idx="74">
                  <c:v>-18.989999999999998</c:v>
                </c:pt>
                <c:pt idx="75">
                  <c:v>-14.969999999999999</c:v>
                </c:pt>
                <c:pt idx="76">
                  <c:v>-6.9649999999999981</c:v>
                </c:pt>
                <c:pt idx="77">
                  <c:v>-9.39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27-4C5B-B52C-D09F6A548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1138560"/>
        <c:axId val="1"/>
      </c:lineChart>
      <c:catAx>
        <c:axId val="11011385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"/>
        <c:crosses val="autoZero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60"/>
          <c:min val="-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1138560"/>
        <c:crosses val="autoZero"/>
        <c:crossBetween val="between"/>
        <c:majorUnit val="20"/>
      </c:valAx>
      <c:spPr>
        <a:noFill/>
        <a:ln>
          <a:noFill/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0.11628534805242362"/>
          <c:y val="0.59272873556460171"/>
          <c:w val="0.13664183097620197"/>
          <c:h val="0.25026134166629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solidFill>
        <a:schemeClr val="lt1">
          <a:shade val="50000"/>
        </a:schemeClr>
      </a:solidFill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4432382489104737E-2"/>
          <c:y val="3.5698752823095252E-2"/>
          <c:w val="0.91825307950727886"/>
          <c:h val="0.85593308269896529"/>
        </c:manualLayout>
      </c:layou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SALDO</c:v>
                </c:pt>
              </c:strCache>
            </c:strRef>
          </c:tx>
          <c:spPr>
            <a:ln w="508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Sheet1!$B$2:$CB$2</c:f>
              <c:numCache>
                <c:formatCode>0</c:formatCode>
                <c:ptCount val="79"/>
                <c:pt idx="0">
                  <c:v>25.434999999999999</c:v>
                </c:pt>
                <c:pt idx="1">
                  <c:v>25.995000000000001</c:v>
                </c:pt>
                <c:pt idx="2">
                  <c:v>25.004999999999999</c:v>
                </c:pt>
                <c:pt idx="3">
                  <c:v>23.745000000000001</c:v>
                </c:pt>
                <c:pt idx="4">
                  <c:v>24.69</c:v>
                </c:pt>
                <c:pt idx="5">
                  <c:v>25.875</c:v>
                </c:pt>
                <c:pt idx="6">
                  <c:v>23.87</c:v>
                </c:pt>
                <c:pt idx="7">
                  <c:v>24.625</c:v>
                </c:pt>
                <c:pt idx="8">
                  <c:v>24.125</c:v>
                </c:pt>
                <c:pt idx="9">
                  <c:v>24.504999999999999</c:v>
                </c:pt>
                <c:pt idx="10">
                  <c:v>23.25</c:v>
                </c:pt>
                <c:pt idx="11">
                  <c:v>22.625</c:v>
                </c:pt>
                <c:pt idx="12">
                  <c:v>25.44</c:v>
                </c:pt>
                <c:pt idx="13">
                  <c:v>22.695</c:v>
                </c:pt>
                <c:pt idx="14">
                  <c:v>24.555</c:v>
                </c:pt>
                <c:pt idx="15">
                  <c:v>24.184999999999999</c:v>
                </c:pt>
                <c:pt idx="16">
                  <c:v>26.125</c:v>
                </c:pt>
                <c:pt idx="17">
                  <c:v>27.995000000000001</c:v>
                </c:pt>
                <c:pt idx="18">
                  <c:v>25.37</c:v>
                </c:pt>
                <c:pt idx="19">
                  <c:v>23.245000000000001</c:v>
                </c:pt>
                <c:pt idx="20">
                  <c:v>25.125</c:v>
                </c:pt>
                <c:pt idx="21">
                  <c:v>23.875</c:v>
                </c:pt>
                <c:pt idx="22">
                  <c:v>26.805</c:v>
                </c:pt>
                <c:pt idx="23">
                  <c:v>21.995000000000001</c:v>
                </c:pt>
                <c:pt idx="24">
                  <c:v>23.684999999999999</c:v>
                </c:pt>
                <c:pt idx="25">
                  <c:v>22</c:v>
                </c:pt>
                <c:pt idx="26">
                  <c:v>20.810000000000002</c:v>
                </c:pt>
                <c:pt idx="27">
                  <c:v>22.18</c:v>
                </c:pt>
                <c:pt idx="28">
                  <c:v>21.310000000000002</c:v>
                </c:pt>
                <c:pt idx="29">
                  <c:v>21.065000000000001</c:v>
                </c:pt>
                <c:pt idx="30">
                  <c:v>20.625</c:v>
                </c:pt>
                <c:pt idx="31">
                  <c:v>29.124999999999996</c:v>
                </c:pt>
                <c:pt idx="32">
                  <c:v>30.814999999999998</c:v>
                </c:pt>
                <c:pt idx="33">
                  <c:v>29.63</c:v>
                </c:pt>
                <c:pt idx="34">
                  <c:v>33.315000000000005</c:v>
                </c:pt>
                <c:pt idx="35">
                  <c:v>28.684999999999999</c:v>
                </c:pt>
                <c:pt idx="36">
                  <c:v>28.815000000000001</c:v>
                </c:pt>
                <c:pt idx="37">
                  <c:v>25.57</c:v>
                </c:pt>
                <c:pt idx="38">
                  <c:v>29.684999999999999</c:v>
                </c:pt>
                <c:pt idx="39">
                  <c:v>31.69</c:v>
                </c:pt>
                <c:pt idx="40">
                  <c:v>19.999999999999996</c:v>
                </c:pt>
                <c:pt idx="41">
                  <c:v>17.900000000000002</c:v>
                </c:pt>
                <c:pt idx="42">
                  <c:v>16.799999999999997</c:v>
                </c:pt>
                <c:pt idx="43">
                  <c:v>16.099999999999998</c:v>
                </c:pt>
                <c:pt idx="44">
                  <c:v>10.399999999999999</c:v>
                </c:pt>
                <c:pt idx="45">
                  <c:v>13.25</c:v>
                </c:pt>
                <c:pt idx="46">
                  <c:v>14.050000000000002</c:v>
                </c:pt>
                <c:pt idx="47">
                  <c:v>11.600000000000003</c:v>
                </c:pt>
                <c:pt idx="48">
                  <c:v>14.099999999999998</c:v>
                </c:pt>
                <c:pt idx="49">
                  <c:v>18.099999999999998</c:v>
                </c:pt>
                <c:pt idx="50">
                  <c:v>16</c:v>
                </c:pt>
                <c:pt idx="51">
                  <c:v>16.2</c:v>
                </c:pt>
                <c:pt idx="52">
                  <c:v>12.350000000000001</c:v>
                </c:pt>
                <c:pt idx="53">
                  <c:v>12.6</c:v>
                </c:pt>
                <c:pt idx="54">
                  <c:v>11.6</c:v>
                </c:pt>
                <c:pt idx="55">
                  <c:v>15.100000000000001</c:v>
                </c:pt>
                <c:pt idx="56">
                  <c:v>14.849999999999998</c:v>
                </c:pt>
                <c:pt idx="57">
                  <c:v>13.95</c:v>
                </c:pt>
                <c:pt idx="58">
                  <c:v>14.65</c:v>
                </c:pt>
                <c:pt idx="59">
                  <c:v>14.949999999999998</c:v>
                </c:pt>
                <c:pt idx="60">
                  <c:v>13.800000000000002</c:v>
                </c:pt>
                <c:pt idx="61">
                  <c:v>12.299999999999999</c:v>
                </c:pt>
                <c:pt idx="62">
                  <c:v>11.55</c:v>
                </c:pt>
                <c:pt idx="63">
                  <c:v>14.05</c:v>
                </c:pt>
                <c:pt idx="64">
                  <c:v>14.35</c:v>
                </c:pt>
                <c:pt idx="65">
                  <c:v>15.149999999999999</c:v>
                </c:pt>
                <c:pt idx="66">
                  <c:v>12.649999999999997</c:v>
                </c:pt>
                <c:pt idx="67">
                  <c:v>10.850000000000001</c:v>
                </c:pt>
                <c:pt idx="68">
                  <c:v>12.649999999999999</c:v>
                </c:pt>
                <c:pt idx="69">
                  <c:v>13.85</c:v>
                </c:pt>
                <c:pt idx="70">
                  <c:v>13.35</c:v>
                </c:pt>
                <c:pt idx="71">
                  <c:v>11.149999999999999</c:v>
                </c:pt>
                <c:pt idx="72">
                  <c:v>13.099999999999998</c:v>
                </c:pt>
                <c:pt idx="73">
                  <c:v>9.2499999999999982</c:v>
                </c:pt>
                <c:pt idx="74">
                  <c:v>9.8500000000000014</c:v>
                </c:pt>
                <c:pt idx="75">
                  <c:v>10.4</c:v>
                </c:pt>
                <c:pt idx="76">
                  <c:v>13.450000000000001</c:v>
                </c:pt>
                <c:pt idx="77">
                  <c:v>10.900000000000002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27-4C5B-B52C-D09F6A548304}"/>
            </c:ext>
          </c:extLst>
        </c:ser>
        <c:ser>
          <c:idx val="2"/>
          <c:order val="1"/>
          <c:tx>
            <c:strRef>
              <c:f>Sheet1!$A$3</c:f>
              <c:strCache>
                <c:ptCount val="1"/>
                <c:pt idx="0">
                  <c:v>säästetakse palju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Sheet1!$B$3:$CB$3</c:f>
              <c:numCache>
                <c:formatCode>0.0\ </c:formatCode>
                <c:ptCount val="79"/>
                <c:pt idx="0">
                  <c:v>2.75</c:v>
                </c:pt>
                <c:pt idx="1">
                  <c:v>2.75</c:v>
                </c:pt>
                <c:pt idx="2">
                  <c:v>1.38</c:v>
                </c:pt>
                <c:pt idx="3">
                  <c:v>0.75</c:v>
                </c:pt>
                <c:pt idx="4">
                  <c:v>1.25</c:v>
                </c:pt>
                <c:pt idx="5">
                  <c:v>1.38</c:v>
                </c:pt>
                <c:pt idx="6">
                  <c:v>0.75</c:v>
                </c:pt>
                <c:pt idx="7">
                  <c:v>0.38</c:v>
                </c:pt>
                <c:pt idx="8">
                  <c:v>0.25</c:v>
                </c:pt>
                <c:pt idx="9">
                  <c:v>0.13</c:v>
                </c:pt>
                <c:pt idx="10">
                  <c:v>0.13</c:v>
                </c:pt>
                <c:pt idx="11">
                  <c:v>0.25</c:v>
                </c:pt>
                <c:pt idx="12">
                  <c:v>0.25</c:v>
                </c:pt>
                <c:pt idx="13">
                  <c:v>0.13</c:v>
                </c:pt>
                <c:pt idx="14">
                  <c:v>0.25</c:v>
                </c:pt>
                <c:pt idx="15">
                  <c:v>0</c:v>
                </c:pt>
                <c:pt idx="16">
                  <c:v>0.25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4.75</c:v>
                </c:pt>
                <c:pt idx="32">
                  <c:v>8.5</c:v>
                </c:pt>
                <c:pt idx="33">
                  <c:v>7.63</c:v>
                </c:pt>
                <c:pt idx="34">
                  <c:v>8.3800000000000008</c:v>
                </c:pt>
                <c:pt idx="35">
                  <c:v>8.25</c:v>
                </c:pt>
                <c:pt idx="36">
                  <c:v>7.88</c:v>
                </c:pt>
                <c:pt idx="37">
                  <c:v>7.13</c:v>
                </c:pt>
                <c:pt idx="38">
                  <c:v>5.75</c:v>
                </c:pt>
                <c:pt idx="39">
                  <c:v>7.38</c:v>
                </c:pt>
                <c:pt idx="40">
                  <c:v>5</c:v>
                </c:pt>
                <c:pt idx="41">
                  <c:v>6.1</c:v>
                </c:pt>
                <c:pt idx="42">
                  <c:v>5.6</c:v>
                </c:pt>
                <c:pt idx="43">
                  <c:v>5.5</c:v>
                </c:pt>
                <c:pt idx="44">
                  <c:v>4.2</c:v>
                </c:pt>
                <c:pt idx="45">
                  <c:v>4</c:v>
                </c:pt>
                <c:pt idx="46">
                  <c:v>4.3</c:v>
                </c:pt>
                <c:pt idx="47">
                  <c:v>4.8</c:v>
                </c:pt>
                <c:pt idx="48">
                  <c:v>3.9</c:v>
                </c:pt>
                <c:pt idx="49" formatCode="0.0">
                  <c:v>5</c:v>
                </c:pt>
                <c:pt idx="50" formatCode="0.0">
                  <c:v>5</c:v>
                </c:pt>
                <c:pt idx="51" formatCode="0.0">
                  <c:v>6</c:v>
                </c:pt>
                <c:pt idx="52" formatCode="0.0">
                  <c:v>4.5999999999999996</c:v>
                </c:pt>
                <c:pt idx="53" formatCode="0.0">
                  <c:v>4</c:v>
                </c:pt>
                <c:pt idx="54" formatCode="0.0">
                  <c:v>4.4000000000000004</c:v>
                </c:pt>
                <c:pt idx="55" formatCode="0.0">
                  <c:v>5</c:v>
                </c:pt>
                <c:pt idx="56" formatCode="0.0">
                  <c:v>4.5999999999999996</c:v>
                </c:pt>
                <c:pt idx="57" formatCode="0.0">
                  <c:v>4.3</c:v>
                </c:pt>
                <c:pt idx="58" formatCode="0.0">
                  <c:v>5.3</c:v>
                </c:pt>
                <c:pt idx="59" formatCode="0.0">
                  <c:v>4.0999999999999996</c:v>
                </c:pt>
                <c:pt idx="60" formatCode="0.0">
                  <c:v>4.3</c:v>
                </c:pt>
                <c:pt idx="61" formatCode="0.0">
                  <c:v>4.5999999999999996</c:v>
                </c:pt>
                <c:pt idx="62" formatCode="0.0">
                  <c:v>4.9000000000000004</c:v>
                </c:pt>
                <c:pt idx="63" formatCode="0.0">
                  <c:v>3.8</c:v>
                </c:pt>
                <c:pt idx="64" formatCode="0.0">
                  <c:v>5.3</c:v>
                </c:pt>
                <c:pt idx="65" formatCode="0.0">
                  <c:v>4.7</c:v>
                </c:pt>
                <c:pt idx="66" formatCode="0.0">
                  <c:v>3.9</c:v>
                </c:pt>
                <c:pt idx="67" formatCode="0.0">
                  <c:v>4.3</c:v>
                </c:pt>
                <c:pt idx="68" formatCode="0.0">
                  <c:v>4.3</c:v>
                </c:pt>
                <c:pt idx="69" formatCode="0.0">
                  <c:v>4.5999999999999996</c:v>
                </c:pt>
                <c:pt idx="70" formatCode="0.0">
                  <c:v>5.2</c:v>
                </c:pt>
                <c:pt idx="71" formatCode="0.0">
                  <c:v>3.4</c:v>
                </c:pt>
                <c:pt idx="72" formatCode="0.0">
                  <c:v>6</c:v>
                </c:pt>
                <c:pt idx="73" formatCode="0.0">
                  <c:v>4.5999999999999996</c:v>
                </c:pt>
                <c:pt idx="74" formatCode="0.0">
                  <c:v>4.3</c:v>
                </c:pt>
                <c:pt idx="75" formatCode="0.0">
                  <c:v>5.5</c:v>
                </c:pt>
                <c:pt idx="76" formatCode="0.0">
                  <c:v>4.8</c:v>
                </c:pt>
                <c:pt idx="77" formatCode="0.0">
                  <c:v>4.9000000000000004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27-4C5B-B52C-D09F6A548304}"/>
            </c:ext>
          </c:extLst>
        </c:ser>
        <c:ser>
          <c:idx val="3"/>
          <c:order val="2"/>
          <c:tx>
            <c:strRef>
              <c:f>Sheet1!$A$4</c:f>
              <c:strCache>
                <c:ptCount val="1"/>
                <c:pt idx="0">
                  <c:v>säästetakse natuke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Sheet1!$B$4:$CB$4</c:f>
              <c:numCache>
                <c:formatCode>0.0\ </c:formatCode>
                <c:ptCount val="79"/>
                <c:pt idx="0">
                  <c:v>48.25</c:v>
                </c:pt>
                <c:pt idx="1">
                  <c:v>48.75</c:v>
                </c:pt>
                <c:pt idx="2">
                  <c:v>49.63</c:v>
                </c:pt>
                <c:pt idx="3">
                  <c:v>48.5</c:v>
                </c:pt>
                <c:pt idx="4">
                  <c:v>49.38</c:v>
                </c:pt>
                <c:pt idx="5">
                  <c:v>51.13</c:v>
                </c:pt>
                <c:pt idx="6">
                  <c:v>46.75</c:v>
                </c:pt>
                <c:pt idx="7">
                  <c:v>50.13</c:v>
                </c:pt>
                <c:pt idx="8">
                  <c:v>49</c:v>
                </c:pt>
                <c:pt idx="9">
                  <c:v>50.38</c:v>
                </c:pt>
                <c:pt idx="10">
                  <c:v>47.75</c:v>
                </c:pt>
                <c:pt idx="11">
                  <c:v>45.5</c:v>
                </c:pt>
                <c:pt idx="12">
                  <c:v>50.88</c:v>
                </c:pt>
                <c:pt idx="13">
                  <c:v>46.38</c:v>
                </c:pt>
                <c:pt idx="14">
                  <c:v>49.25</c:v>
                </c:pt>
                <c:pt idx="15">
                  <c:v>50.5</c:v>
                </c:pt>
                <c:pt idx="16">
                  <c:v>52.88</c:v>
                </c:pt>
                <c:pt idx="17">
                  <c:v>57.5</c:v>
                </c:pt>
                <c:pt idx="18">
                  <c:v>52.5</c:v>
                </c:pt>
                <c:pt idx="19">
                  <c:v>47.88</c:v>
                </c:pt>
                <c:pt idx="20">
                  <c:v>52</c:v>
                </c:pt>
                <c:pt idx="21">
                  <c:v>48.25</c:v>
                </c:pt>
                <c:pt idx="22">
                  <c:v>55.25</c:v>
                </c:pt>
                <c:pt idx="23">
                  <c:v>46.5</c:v>
                </c:pt>
                <c:pt idx="24">
                  <c:v>48.25</c:v>
                </c:pt>
                <c:pt idx="25">
                  <c:v>46.5</c:v>
                </c:pt>
                <c:pt idx="26">
                  <c:v>43.38</c:v>
                </c:pt>
                <c:pt idx="27">
                  <c:v>46</c:v>
                </c:pt>
                <c:pt idx="28">
                  <c:v>43.63</c:v>
                </c:pt>
                <c:pt idx="29">
                  <c:v>42.38</c:v>
                </c:pt>
                <c:pt idx="30">
                  <c:v>41.63</c:v>
                </c:pt>
                <c:pt idx="31">
                  <c:v>54.88</c:v>
                </c:pt>
                <c:pt idx="32">
                  <c:v>51.63</c:v>
                </c:pt>
                <c:pt idx="33">
                  <c:v>54.13</c:v>
                </c:pt>
                <c:pt idx="34">
                  <c:v>57.25</c:v>
                </c:pt>
                <c:pt idx="35">
                  <c:v>50.5</c:v>
                </c:pt>
                <c:pt idx="36">
                  <c:v>51.63</c:v>
                </c:pt>
                <c:pt idx="37">
                  <c:v>49.63</c:v>
                </c:pt>
                <c:pt idx="38">
                  <c:v>56.13</c:v>
                </c:pt>
                <c:pt idx="39">
                  <c:v>58.13</c:v>
                </c:pt>
                <c:pt idx="40">
                  <c:v>47.5</c:v>
                </c:pt>
                <c:pt idx="41">
                  <c:v>42.2</c:v>
                </c:pt>
                <c:pt idx="42">
                  <c:v>42.8</c:v>
                </c:pt>
                <c:pt idx="43">
                  <c:v>42.6</c:v>
                </c:pt>
                <c:pt idx="44">
                  <c:v>37.299999999999997</c:v>
                </c:pt>
                <c:pt idx="45">
                  <c:v>38.1</c:v>
                </c:pt>
                <c:pt idx="46">
                  <c:v>40.1</c:v>
                </c:pt>
                <c:pt idx="47">
                  <c:v>38.700000000000003</c:v>
                </c:pt>
                <c:pt idx="48">
                  <c:v>41.3</c:v>
                </c:pt>
                <c:pt idx="49" formatCode="0.0">
                  <c:v>44.3</c:v>
                </c:pt>
                <c:pt idx="50" formatCode="0.0">
                  <c:v>42</c:v>
                </c:pt>
                <c:pt idx="51" formatCode="0.0">
                  <c:v>41.1</c:v>
                </c:pt>
                <c:pt idx="52" formatCode="0.0">
                  <c:v>39.200000000000003</c:v>
                </c:pt>
                <c:pt idx="53" formatCode="0.0">
                  <c:v>41.2</c:v>
                </c:pt>
                <c:pt idx="54" formatCode="0.0">
                  <c:v>39.200000000000003</c:v>
                </c:pt>
                <c:pt idx="55" formatCode="0.0">
                  <c:v>42.5</c:v>
                </c:pt>
                <c:pt idx="56" formatCode="0.0">
                  <c:v>40.9</c:v>
                </c:pt>
                <c:pt idx="57" formatCode="0.0">
                  <c:v>40.299999999999997</c:v>
                </c:pt>
                <c:pt idx="58" formatCode="0.0">
                  <c:v>41.1</c:v>
                </c:pt>
                <c:pt idx="59" formatCode="0.0">
                  <c:v>42.6</c:v>
                </c:pt>
                <c:pt idx="60" formatCode="0.0">
                  <c:v>42.1</c:v>
                </c:pt>
                <c:pt idx="61" formatCode="0.0">
                  <c:v>39.6</c:v>
                </c:pt>
                <c:pt idx="62" formatCode="0.0">
                  <c:v>37.700000000000003</c:v>
                </c:pt>
                <c:pt idx="63" formatCode="0.0">
                  <c:v>42.1</c:v>
                </c:pt>
                <c:pt idx="64" formatCode="0.0">
                  <c:v>39.6</c:v>
                </c:pt>
                <c:pt idx="65" formatCode="0.0">
                  <c:v>40.5</c:v>
                </c:pt>
                <c:pt idx="66" formatCode="0.0">
                  <c:v>40.1</c:v>
                </c:pt>
                <c:pt idx="67" formatCode="0.0">
                  <c:v>37.4</c:v>
                </c:pt>
                <c:pt idx="68" formatCode="0.0">
                  <c:v>39.799999999999997</c:v>
                </c:pt>
                <c:pt idx="69" formatCode="0.0">
                  <c:v>40.6</c:v>
                </c:pt>
                <c:pt idx="70" formatCode="0.0">
                  <c:v>38.700000000000003</c:v>
                </c:pt>
                <c:pt idx="71" formatCode="0.0">
                  <c:v>37.9</c:v>
                </c:pt>
                <c:pt idx="72" formatCode="0.0">
                  <c:v>38.299999999999997</c:v>
                </c:pt>
                <c:pt idx="73" formatCode="0.0">
                  <c:v>36.1</c:v>
                </c:pt>
                <c:pt idx="74" formatCode="0.0">
                  <c:v>39</c:v>
                </c:pt>
                <c:pt idx="75" formatCode="0.0">
                  <c:v>36.700000000000003</c:v>
                </c:pt>
                <c:pt idx="76" formatCode="0.0">
                  <c:v>39.1</c:v>
                </c:pt>
                <c:pt idx="77" formatCode="0.0">
                  <c:v>37.1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27-4C5B-B52C-D09F6A548304}"/>
            </c:ext>
          </c:extLst>
        </c:ser>
        <c:ser>
          <c:idx val="4"/>
          <c:order val="3"/>
          <c:tx>
            <c:strRef>
              <c:f>Sheet1!$A$5</c:f>
              <c:strCache>
                <c:ptCount val="1"/>
                <c:pt idx="0">
                  <c:v>tullakse ots–otsaga välja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Sheet1!$B$5:$CB$5</c:f>
              <c:numCache>
                <c:formatCode>0.0\ </c:formatCode>
                <c:ptCount val="79"/>
                <c:pt idx="0">
                  <c:v>47.13</c:v>
                </c:pt>
                <c:pt idx="1">
                  <c:v>47</c:v>
                </c:pt>
                <c:pt idx="2">
                  <c:v>47</c:v>
                </c:pt>
                <c:pt idx="3">
                  <c:v>49.13</c:v>
                </c:pt>
                <c:pt idx="4">
                  <c:v>47.63</c:v>
                </c:pt>
                <c:pt idx="5">
                  <c:v>45.88</c:v>
                </c:pt>
                <c:pt idx="6">
                  <c:v>52.13</c:v>
                </c:pt>
                <c:pt idx="7">
                  <c:v>48.25</c:v>
                </c:pt>
                <c:pt idx="8">
                  <c:v>49.75</c:v>
                </c:pt>
                <c:pt idx="9">
                  <c:v>48.38</c:v>
                </c:pt>
                <c:pt idx="10">
                  <c:v>51.25</c:v>
                </c:pt>
                <c:pt idx="11">
                  <c:v>53.75</c:v>
                </c:pt>
                <c:pt idx="12">
                  <c:v>48.63</c:v>
                </c:pt>
                <c:pt idx="13">
                  <c:v>52.63</c:v>
                </c:pt>
                <c:pt idx="14">
                  <c:v>50</c:v>
                </c:pt>
                <c:pt idx="15">
                  <c:v>47.63</c:v>
                </c:pt>
                <c:pt idx="16">
                  <c:v>46</c:v>
                </c:pt>
                <c:pt idx="17">
                  <c:v>41.25</c:v>
                </c:pt>
                <c:pt idx="18">
                  <c:v>46.38</c:v>
                </c:pt>
                <c:pt idx="19">
                  <c:v>51.38</c:v>
                </c:pt>
                <c:pt idx="20">
                  <c:v>46.75</c:v>
                </c:pt>
                <c:pt idx="21">
                  <c:v>51.25</c:v>
                </c:pt>
                <c:pt idx="22">
                  <c:v>43.25</c:v>
                </c:pt>
                <c:pt idx="23">
                  <c:v>51.5</c:v>
                </c:pt>
                <c:pt idx="24">
                  <c:v>50.75</c:v>
                </c:pt>
                <c:pt idx="25">
                  <c:v>51.5</c:v>
                </c:pt>
                <c:pt idx="26">
                  <c:v>55.25</c:v>
                </c:pt>
                <c:pt idx="27">
                  <c:v>52.63</c:v>
                </c:pt>
                <c:pt idx="28">
                  <c:v>55.38</c:v>
                </c:pt>
                <c:pt idx="29">
                  <c:v>57.38</c:v>
                </c:pt>
                <c:pt idx="30">
                  <c:v>57.88</c:v>
                </c:pt>
                <c:pt idx="31">
                  <c:v>32.5</c:v>
                </c:pt>
                <c:pt idx="32">
                  <c:v>30.5</c:v>
                </c:pt>
                <c:pt idx="33">
                  <c:v>28.13</c:v>
                </c:pt>
                <c:pt idx="34">
                  <c:v>26.25</c:v>
                </c:pt>
                <c:pt idx="35">
                  <c:v>30.75</c:v>
                </c:pt>
                <c:pt idx="36">
                  <c:v>29.88</c:v>
                </c:pt>
                <c:pt idx="37">
                  <c:v>30.88</c:v>
                </c:pt>
                <c:pt idx="38">
                  <c:v>29.38</c:v>
                </c:pt>
                <c:pt idx="39">
                  <c:v>25.13</c:v>
                </c:pt>
                <c:pt idx="40">
                  <c:v>31</c:v>
                </c:pt>
                <c:pt idx="41">
                  <c:v>32.200000000000003</c:v>
                </c:pt>
                <c:pt idx="42">
                  <c:v>32.1</c:v>
                </c:pt>
                <c:pt idx="43">
                  <c:v>31.7</c:v>
                </c:pt>
                <c:pt idx="44">
                  <c:v>34.6</c:v>
                </c:pt>
                <c:pt idx="45">
                  <c:v>38.4</c:v>
                </c:pt>
                <c:pt idx="46">
                  <c:v>35.1</c:v>
                </c:pt>
                <c:pt idx="47">
                  <c:v>32.4</c:v>
                </c:pt>
                <c:pt idx="48">
                  <c:v>35.4</c:v>
                </c:pt>
                <c:pt idx="49" formatCode="0.0">
                  <c:v>32.200000000000003</c:v>
                </c:pt>
                <c:pt idx="50" formatCode="0.0">
                  <c:v>33.700000000000003</c:v>
                </c:pt>
                <c:pt idx="51" formatCode="0.0">
                  <c:v>33.5</c:v>
                </c:pt>
                <c:pt idx="52" formatCode="0.0">
                  <c:v>34.1</c:v>
                </c:pt>
                <c:pt idx="53" formatCode="0.0">
                  <c:v>32.6</c:v>
                </c:pt>
                <c:pt idx="54" formatCode="0.0">
                  <c:v>33.299999999999997</c:v>
                </c:pt>
                <c:pt idx="55" formatCode="0.0">
                  <c:v>33</c:v>
                </c:pt>
                <c:pt idx="56" formatCode="0.0">
                  <c:v>35.200000000000003</c:v>
                </c:pt>
                <c:pt idx="57" formatCode="0.0">
                  <c:v>35.6</c:v>
                </c:pt>
                <c:pt idx="58" formatCode="0.0">
                  <c:v>33.700000000000003</c:v>
                </c:pt>
                <c:pt idx="59" formatCode="0.0">
                  <c:v>34</c:v>
                </c:pt>
                <c:pt idx="60" formatCode="0.0">
                  <c:v>32.700000000000003</c:v>
                </c:pt>
                <c:pt idx="61" formatCode="0.0">
                  <c:v>34.700000000000003</c:v>
                </c:pt>
                <c:pt idx="62" formatCode="0.0">
                  <c:v>35.200000000000003</c:v>
                </c:pt>
                <c:pt idx="63" formatCode="0.0">
                  <c:v>34.200000000000003</c:v>
                </c:pt>
                <c:pt idx="64" formatCode="0.0">
                  <c:v>34.700000000000003</c:v>
                </c:pt>
                <c:pt idx="65" formatCode="0.0">
                  <c:v>36.700000000000003</c:v>
                </c:pt>
                <c:pt idx="66" formatCode="0.0">
                  <c:v>35.6</c:v>
                </c:pt>
                <c:pt idx="67" formatCode="0.0">
                  <c:v>35.700000000000003</c:v>
                </c:pt>
                <c:pt idx="68" formatCode="0.0">
                  <c:v>34.9</c:v>
                </c:pt>
                <c:pt idx="69" formatCode="0.0">
                  <c:v>34.9</c:v>
                </c:pt>
                <c:pt idx="70" formatCode="0.0">
                  <c:v>35.9</c:v>
                </c:pt>
                <c:pt idx="71" formatCode="0.0">
                  <c:v>37.299999999999997</c:v>
                </c:pt>
                <c:pt idx="72" formatCode="0.0">
                  <c:v>34.799999999999997</c:v>
                </c:pt>
                <c:pt idx="73" formatCode="0.0">
                  <c:v>34.299999999999997</c:v>
                </c:pt>
                <c:pt idx="74" formatCode="0.0">
                  <c:v>33</c:v>
                </c:pt>
                <c:pt idx="75" formatCode="0.0">
                  <c:v>33.9</c:v>
                </c:pt>
                <c:pt idx="76" formatCode="0.0">
                  <c:v>36.200000000000003</c:v>
                </c:pt>
                <c:pt idx="77" formatCode="0.0">
                  <c:v>35.1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327-4C5B-B52C-D09F6A548304}"/>
            </c:ext>
          </c:extLst>
        </c:ser>
        <c:ser>
          <c:idx val="0"/>
          <c:order val="4"/>
          <c:tx>
            <c:strRef>
              <c:f>Sheet1!$A$6</c:f>
              <c:strCache>
                <c:ptCount val="1"/>
                <c:pt idx="0">
                  <c:v>kulutatakse varasemaid sääste</c:v>
                </c:pt>
              </c:strCache>
            </c:strRef>
          </c:tx>
          <c:spPr>
            <a:ln w="28575" cap="rnd">
              <a:solidFill>
                <a:srgbClr val="FF33CC"/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Sheet1!$B$6:$CB$6</c:f>
              <c:numCache>
                <c:formatCode>0.0\ </c:formatCode>
                <c:ptCount val="79"/>
                <c:pt idx="0">
                  <c:v>0.88</c:v>
                </c:pt>
                <c:pt idx="1">
                  <c:v>0.5</c:v>
                </c:pt>
                <c:pt idx="2">
                  <c:v>1.38</c:v>
                </c:pt>
                <c:pt idx="3">
                  <c:v>0.75</c:v>
                </c:pt>
                <c:pt idx="4">
                  <c:v>1</c:v>
                </c:pt>
                <c:pt idx="5">
                  <c:v>0.88</c:v>
                </c:pt>
                <c:pt idx="6">
                  <c:v>0.25</c:v>
                </c:pt>
                <c:pt idx="7">
                  <c:v>0.88</c:v>
                </c:pt>
                <c:pt idx="8">
                  <c:v>0.75</c:v>
                </c:pt>
                <c:pt idx="9">
                  <c:v>0.63</c:v>
                </c:pt>
                <c:pt idx="10">
                  <c:v>0.25</c:v>
                </c:pt>
                <c:pt idx="11">
                  <c:v>0.25</c:v>
                </c:pt>
                <c:pt idx="12">
                  <c:v>0</c:v>
                </c:pt>
                <c:pt idx="13">
                  <c:v>0.25</c:v>
                </c:pt>
                <c:pt idx="14">
                  <c:v>0.38</c:v>
                </c:pt>
                <c:pt idx="15">
                  <c:v>1.63</c:v>
                </c:pt>
                <c:pt idx="16">
                  <c:v>0.63</c:v>
                </c:pt>
                <c:pt idx="17">
                  <c:v>0.75</c:v>
                </c:pt>
                <c:pt idx="18">
                  <c:v>0.5</c:v>
                </c:pt>
                <c:pt idx="19">
                  <c:v>0.13</c:v>
                </c:pt>
                <c:pt idx="20">
                  <c:v>0.75</c:v>
                </c:pt>
                <c:pt idx="21">
                  <c:v>0.5</c:v>
                </c:pt>
                <c:pt idx="22">
                  <c:v>0.88</c:v>
                </c:pt>
                <c:pt idx="23">
                  <c:v>1.25</c:v>
                </c:pt>
                <c:pt idx="24">
                  <c:v>0.88</c:v>
                </c:pt>
                <c:pt idx="25">
                  <c:v>1</c:v>
                </c:pt>
                <c:pt idx="26">
                  <c:v>1</c:v>
                </c:pt>
                <c:pt idx="27">
                  <c:v>0.88</c:v>
                </c:pt>
                <c:pt idx="28">
                  <c:v>0.25</c:v>
                </c:pt>
                <c:pt idx="29">
                  <c:v>0.25</c:v>
                </c:pt>
                <c:pt idx="30">
                  <c:v>0.38</c:v>
                </c:pt>
                <c:pt idx="31">
                  <c:v>4.13</c:v>
                </c:pt>
                <c:pt idx="32">
                  <c:v>6</c:v>
                </c:pt>
                <c:pt idx="33">
                  <c:v>6.13</c:v>
                </c:pt>
                <c:pt idx="34">
                  <c:v>4.88</c:v>
                </c:pt>
                <c:pt idx="35">
                  <c:v>7.63</c:v>
                </c:pt>
                <c:pt idx="36">
                  <c:v>8</c:v>
                </c:pt>
                <c:pt idx="37">
                  <c:v>10.25</c:v>
                </c:pt>
                <c:pt idx="38">
                  <c:v>6</c:v>
                </c:pt>
                <c:pt idx="39">
                  <c:v>8.25</c:v>
                </c:pt>
                <c:pt idx="40">
                  <c:v>12.13</c:v>
                </c:pt>
                <c:pt idx="41">
                  <c:v>14</c:v>
                </c:pt>
                <c:pt idx="42">
                  <c:v>14.2</c:v>
                </c:pt>
                <c:pt idx="43">
                  <c:v>14.8</c:v>
                </c:pt>
                <c:pt idx="44">
                  <c:v>16.899999999999999</c:v>
                </c:pt>
                <c:pt idx="45">
                  <c:v>14</c:v>
                </c:pt>
                <c:pt idx="46">
                  <c:v>13.8</c:v>
                </c:pt>
                <c:pt idx="47">
                  <c:v>17.899999999999999</c:v>
                </c:pt>
                <c:pt idx="48">
                  <c:v>14.3</c:v>
                </c:pt>
                <c:pt idx="49" formatCode="0.0">
                  <c:v>12.7</c:v>
                </c:pt>
                <c:pt idx="50" formatCode="0.0">
                  <c:v>13</c:v>
                </c:pt>
                <c:pt idx="51" formatCode="0.0">
                  <c:v>14.1</c:v>
                </c:pt>
                <c:pt idx="52" formatCode="0.0">
                  <c:v>14.7</c:v>
                </c:pt>
                <c:pt idx="53" formatCode="0.0">
                  <c:v>15.2</c:v>
                </c:pt>
                <c:pt idx="54" formatCode="0.0">
                  <c:v>16.600000000000001</c:v>
                </c:pt>
                <c:pt idx="55" formatCode="0.0">
                  <c:v>13.9</c:v>
                </c:pt>
                <c:pt idx="56" formatCode="0.0">
                  <c:v>14</c:v>
                </c:pt>
                <c:pt idx="57" formatCode="0.0">
                  <c:v>14.4</c:v>
                </c:pt>
                <c:pt idx="58" formatCode="0.0">
                  <c:v>14.6</c:v>
                </c:pt>
                <c:pt idx="59" formatCode="0.0">
                  <c:v>13.1</c:v>
                </c:pt>
                <c:pt idx="60" formatCode="0.0">
                  <c:v>14.9</c:v>
                </c:pt>
                <c:pt idx="61" formatCode="0.0">
                  <c:v>14.4</c:v>
                </c:pt>
                <c:pt idx="62" formatCode="0.0">
                  <c:v>15.4</c:v>
                </c:pt>
                <c:pt idx="63" formatCode="0.0">
                  <c:v>14.6</c:v>
                </c:pt>
                <c:pt idx="64" formatCode="0.0">
                  <c:v>13.7</c:v>
                </c:pt>
                <c:pt idx="65" formatCode="0.0">
                  <c:v>12</c:v>
                </c:pt>
                <c:pt idx="66" formatCode="0.0">
                  <c:v>14.8</c:v>
                </c:pt>
                <c:pt idx="67" formatCode="0.0">
                  <c:v>15.7</c:v>
                </c:pt>
                <c:pt idx="68" formatCode="0.0">
                  <c:v>14.1</c:v>
                </c:pt>
                <c:pt idx="69" formatCode="0.0">
                  <c:v>13.9</c:v>
                </c:pt>
                <c:pt idx="70" formatCode="0.0">
                  <c:v>14.6</c:v>
                </c:pt>
                <c:pt idx="71" formatCode="0.0">
                  <c:v>14.2</c:v>
                </c:pt>
                <c:pt idx="72" formatCode="0.0">
                  <c:v>13.7</c:v>
                </c:pt>
                <c:pt idx="73" formatCode="0.0">
                  <c:v>17.600000000000001</c:v>
                </c:pt>
                <c:pt idx="74" formatCode="0.0">
                  <c:v>16.899999999999999</c:v>
                </c:pt>
                <c:pt idx="75" formatCode="0.0">
                  <c:v>16.100000000000001</c:v>
                </c:pt>
                <c:pt idx="76" formatCode="0.0">
                  <c:v>14</c:v>
                </c:pt>
                <c:pt idx="77" formatCode="0.0">
                  <c:v>15.1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327-4C5B-B52C-D09F6A54830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elatakse võlgu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Sheet1!$B$1:$CB$1</c:f>
              <c:numCache>
                <c:formatCode>General</c:formatCode>
                <c:ptCount val="79"/>
                <c:pt idx="0">
                  <c:v>2019</c:v>
                </c:pt>
                <c:pt idx="12">
                  <c:v>2020</c:v>
                </c:pt>
                <c:pt idx="24">
                  <c:v>2021</c:v>
                </c:pt>
                <c:pt idx="36">
                  <c:v>2022</c:v>
                </c:pt>
                <c:pt idx="48">
                  <c:v>2023</c:v>
                </c:pt>
                <c:pt idx="60">
                  <c:v>2024</c:v>
                </c:pt>
                <c:pt idx="72">
                  <c:v>2025</c:v>
                </c:pt>
              </c:numCache>
            </c:numRef>
          </c:cat>
          <c:val>
            <c:numRef>
              <c:f>Sheet1!$B$7:$CB$7</c:f>
              <c:numCache>
                <c:formatCode>0.0\ </c:formatCode>
                <c:ptCount val="79"/>
                <c:pt idx="0">
                  <c:v>1</c:v>
                </c:pt>
                <c:pt idx="1">
                  <c:v>0.88</c:v>
                </c:pt>
                <c:pt idx="2">
                  <c:v>0.5</c:v>
                </c:pt>
                <c:pt idx="3">
                  <c:v>0.88</c:v>
                </c:pt>
                <c:pt idx="4">
                  <c:v>0.75</c:v>
                </c:pt>
                <c:pt idx="5">
                  <c:v>0.63</c:v>
                </c:pt>
                <c:pt idx="6">
                  <c:v>0.13</c:v>
                </c:pt>
                <c:pt idx="7">
                  <c:v>0.38</c:v>
                </c:pt>
                <c:pt idx="8">
                  <c:v>0.25</c:v>
                </c:pt>
                <c:pt idx="9">
                  <c:v>0.5</c:v>
                </c:pt>
                <c:pt idx="10">
                  <c:v>0.63</c:v>
                </c:pt>
                <c:pt idx="11">
                  <c:v>0.25</c:v>
                </c:pt>
                <c:pt idx="12">
                  <c:v>0.25</c:v>
                </c:pt>
                <c:pt idx="13">
                  <c:v>0.5</c:v>
                </c:pt>
                <c:pt idx="14">
                  <c:v>0.13</c:v>
                </c:pt>
                <c:pt idx="15">
                  <c:v>0.25</c:v>
                </c:pt>
                <c:pt idx="16">
                  <c:v>0.25</c:v>
                </c:pt>
                <c:pt idx="17">
                  <c:v>0.38</c:v>
                </c:pt>
                <c:pt idx="18">
                  <c:v>0.63</c:v>
                </c:pt>
                <c:pt idx="19">
                  <c:v>0.63</c:v>
                </c:pt>
                <c:pt idx="20">
                  <c:v>0.5</c:v>
                </c:pt>
                <c:pt idx="21">
                  <c:v>0</c:v>
                </c:pt>
                <c:pt idx="22">
                  <c:v>0.38</c:v>
                </c:pt>
                <c:pt idx="23">
                  <c:v>0.63</c:v>
                </c:pt>
                <c:pt idx="24">
                  <c:v>0</c:v>
                </c:pt>
                <c:pt idx="25">
                  <c:v>0.75</c:v>
                </c:pt>
                <c:pt idx="26">
                  <c:v>0.38</c:v>
                </c:pt>
                <c:pt idx="27">
                  <c:v>0.38</c:v>
                </c:pt>
                <c:pt idx="28">
                  <c:v>0.38</c:v>
                </c:pt>
                <c:pt idx="29">
                  <c:v>0</c:v>
                </c:pt>
                <c:pt idx="30">
                  <c:v>0</c:v>
                </c:pt>
                <c:pt idx="31">
                  <c:v>1</c:v>
                </c:pt>
                <c:pt idx="32">
                  <c:v>0.5</c:v>
                </c:pt>
                <c:pt idx="33">
                  <c:v>2</c:v>
                </c:pt>
                <c:pt idx="34">
                  <c:v>1.25</c:v>
                </c:pt>
                <c:pt idx="35">
                  <c:v>1</c:v>
                </c:pt>
                <c:pt idx="36">
                  <c:v>0.88</c:v>
                </c:pt>
                <c:pt idx="37">
                  <c:v>1.25</c:v>
                </c:pt>
                <c:pt idx="38">
                  <c:v>1.1299999999999999</c:v>
                </c:pt>
                <c:pt idx="39">
                  <c:v>0.63</c:v>
                </c:pt>
                <c:pt idx="40">
                  <c:v>1.5</c:v>
                </c:pt>
                <c:pt idx="41">
                  <c:v>2.2999999999999998</c:v>
                </c:pt>
                <c:pt idx="42">
                  <c:v>3.1</c:v>
                </c:pt>
                <c:pt idx="43">
                  <c:v>3.3</c:v>
                </c:pt>
                <c:pt idx="44">
                  <c:v>4</c:v>
                </c:pt>
                <c:pt idx="45">
                  <c:v>2.8</c:v>
                </c:pt>
                <c:pt idx="46">
                  <c:v>3.4</c:v>
                </c:pt>
                <c:pt idx="47">
                  <c:v>3.6</c:v>
                </c:pt>
                <c:pt idx="48">
                  <c:v>3.3</c:v>
                </c:pt>
                <c:pt idx="49" formatCode="0.0">
                  <c:v>2.7</c:v>
                </c:pt>
                <c:pt idx="50" formatCode="0.0">
                  <c:v>3.5</c:v>
                </c:pt>
                <c:pt idx="51" formatCode="0.0">
                  <c:v>3.3</c:v>
                </c:pt>
                <c:pt idx="52" formatCode="0.0">
                  <c:v>4.5</c:v>
                </c:pt>
                <c:pt idx="53" formatCode="0.0">
                  <c:v>4.4000000000000004</c:v>
                </c:pt>
                <c:pt idx="54" formatCode="0.0">
                  <c:v>4.0999999999999996</c:v>
                </c:pt>
                <c:pt idx="55" formatCode="0.0">
                  <c:v>4.2</c:v>
                </c:pt>
                <c:pt idx="56" formatCode="0.0">
                  <c:v>3.2</c:v>
                </c:pt>
                <c:pt idx="57" formatCode="0.0">
                  <c:v>3.3</c:v>
                </c:pt>
                <c:pt idx="58" formatCode="0.0">
                  <c:v>3.9</c:v>
                </c:pt>
                <c:pt idx="59" formatCode="0.0">
                  <c:v>3.9</c:v>
                </c:pt>
                <c:pt idx="60" formatCode="0.0">
                  <c:v>4.0999999999999996</c:v>
                </c:pt>
                <c:pt idx="61" formatCode="0.0">
                  <c:v>4.9000000000000004</c:v>
                </c:pt>
                <c:pt idx="62" formatCode="0.0">
                  <c:v>4.5</c:v>
                </c:pt>
                <c:pt idx="63" formatCode="0.0">
                  <c:v>3.5</c:v>
                </c:pt>
                <c:pt idx="64" formatCode="0.0">
                  <c:v>3.9</c:v>
                </c:pt>
                <c:pt idx="65" formatCode="0.0">
                  <c:v>3.8</c:v>
                </c:pt>
                <c:pt idx="66" formatCode="0.0">
                  <c:v>3.9</c:v>
                </c:pt>
                <c:pt idx="67" formatCode="0.0">
                  <c:v>4.3</c:v>
                </c:pt>
                <c:pt idx="68" formatCode="0.0">
                  <c:v>4.5</c:v>
                </c:pt>
                <c:pt idx="69" formatCode="0.0">
                  <c:v>4.0999999999999996</c:v>
                </c:pt>
                <c:pt idx="70" formatCode="0.0">
                  <c:v>3.9</c:v>
                </c:pt>
                <c:pt idx="71" formatCode="0.0">
                  <c:v>4.0999999999999996</c:v>
                </c:pt>
                <c:pt idx="72" formatCode="0.0">
                  <c:v>5.2</c:v>
                </c:pt>
                <c:pt idx="73" formatCode="0.0">
                  <c:v>4.5999999999999996</c:v>
                </c:pt>
                <c:pt idx="74" formatCode="0.0">
                  <c:v>5.5</c:v>
                </c:pt>
                <c:pt idx="75" formatCode="0.0">
                  <c:v>5.4</c:v>
                </c:pt>
                <c:pt idx="76" formatCode="0.0">
                  <c:v>3.9</c:v>
                </c:pt>
                <c:pt idx="77" formatCode="0.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60-4BBB-B7B5-A162374770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101138560"/>
        <c:axId val="1"/>
      </c:lineChart>
      <c:catAx>
        <c:axId val="1101138560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"/>
        <c:crosses val="autoZero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1101138560"/>
        <c:crosses val="autoZero"/>
        <c:crossBetween val="between"/>
        <c:majorUnit val="20"/>
      </c:valAx>
      <c:spPr>
        <a:noFill/>
        <a:ln>
          <a:noFill/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0.7034191444885457"/>
          <c:y val="3.5437627320298967E-2"/>
          <c:w val="0.26590791373065681"/>
          <c:h val="0.247516065270999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t-EE"/>
        </a:p>
      </c:txPr>
    </c:legend>
    <c:plotVisOnly val="1"/>
    <c:dispBlanksAs val="gap"/>
    <c:showDLblsOverMax val="0"/>
  </c:chart>
  <c:spPr>
    <a:noFill/>
    <a:ln>
      <a:solidFill>
        <a:schemeClr val="lt1">
          <a:shade val="50000"/>
        </a:schemeClr>
      </a:solidFill>
    </a:ln>
    <a:effectLst/>
  </c:spPr>
  <c:txPr>
    <a:bodyPr/>
    <a:lstStyle/>
    <a:p>
      <a:pPr>
        <a:defRPr/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DA25ACD-6500-4E77-ACEE-103B59BAC9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t" anchorCtr="0" compatLnSpc="1">
            <a:prstTxWarp prst="textNoShape">
              <a:avLst/>
            </a:prstTxWarp>
          </a:bodyPr>
          <a:lstStyle>
            <a:lvl1pPr algn="l" defTabSz="981075" eaLnBrk="1" hangingPunct="1">
              <a:defRPr sz="130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D95C555-1228-4867-AD4E-E1C91F03B8A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165" y="0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t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561522DC-835F-4F4F-A617-4757E6AC955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309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b" anchorCtr="0" compatLnSpc="1">
            <a:prstTxWarp prst="textNoShape">
              <a:avLst/>
            </a:prstTxWarp>
          </a:bodyPr>
          <a:lstStyle>
            <a:lvl1pPr algn="l" defTabSz="981075" eaLnBrk="1" hangingPunct="1">
              <a:defRPr sz="130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A7530D93-2257-451E-A5BA-C3F25A59C55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165" y="9722309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b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/>
            </a:lvl1pPr>
          </a:lstStyle>
          <a:p>
            <a:pPr>
              <a:defRPr/>
            </a:pPr>
            <a:fld id="{A88E2CA6-1283-4275-8A39-E098E1A215A2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DC9E535-0EF2-440F-B613-06886B28CF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t" anchorCtr="0" compatLnSpc="1">
            <a:prstTxWarp prst="textNoShape">
              <a:avLst/>
            </a:prstTxWarp>
          </a:bodyPr>
          <a:lstStyle>
            <a:lvl1pPr algn="l" defTabSz="981075" eaLnBrk="1" hangingPunct="1">
              <a:defRPr sz="130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25D8F23-3251-4421-A1BC-E0EE27A060E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165" y="0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t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DFC6245-D0FE-4345-8D8C-E9B44248209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6525" y="766763"/>
            <a:ext cx="68230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2077D8ED-AECE-4989-B4FA-FC336E72555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685" y="4861157"/>
            <a:ext cx="5205932" cy="4607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6D495389-5530-4922-B935-ADE83D38385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309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b" anchorCtr="0" compatLnSpc="1">
            <a:prstTxWarp prst="textNoShape">
              <a:avLst/>
            </a:prstTxWarp>
          </a:bodyPr>
          <a:lstStyle>
            <a:lvl1pPr algn="l" defTabSz="981075" eaLnBrk="1" hangingPunct="1">
              <a:defRPr sz="1300"/>
            </a:lvl1pPr>
          </a:lstStyle>
          <a:p>
            <a:pPr>
              <a:defRPr/>
            </a:pPr>
            <a:endParaRPr lang="et-EE" altLang="et-EE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A6AF1A73-05CC-4EBD-9E35-BD22378134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165" y="9722309"/>
            <a:ext cx="3077137" cy="512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099" tIns="49050" rIns="98099" bIns="49050" numCol="1" anchor="b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/>
            </a:lvl1pPr>
          </a:lstStyle>
          <a:p>
            <a:pPr>
              <a:defRPr/>
            </a:pPr>
            <a:fld id="{D8E39DE0-D841-4FE4-BF46-E146F217D66A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401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9788" y="3602038"/>
            <a:ext cx="1051401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40EE-B08D-4805-B905-18B2D1567E4C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89567126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7DA45-D533-4298-80C6-93BB82DEF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08720"/>
            <a:ext cx="10512425" cy="114233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et-EE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6E3FC9FD-83F5-44CF-8743-A915B7A80A36}"/>
              </a:ext>
            </a:extLst>
          </p:cNvPr>
          <p:cNvSpPr>
            <a:spLocks noGrp="1"/>
          </p:cNvSpPr>
          <p:nvPr>
            <p:ph type="chart" idx="1"/>
          </p:nvPr>
        </p:nvSpPr>
        <p:spPr>
          <a:xfrm>
            <a:off x="839787" y="2204864"/>
            <a:ext cx="10514013" cy="3921125"/>
          </a:xfrm>
        </p:spPr>
        <p:txBody>
          <a:bodyPr/>
          <a:lstStyle/>
          <a:p>
            <a:pPr lvl="0"/>
            <a:endParaRPr lang="et-EE" noProof="0"/>
          </a:p>
        </p:txBody>
      </p:sp>
      <p:sp>
        <p:nvSpPr>
          <p:cNvPr id="4" name="Rectangle 1028">
            <a:extLst>
              <a:ext uri="{FF2B5EF4-FFF2-40B4-BE49-F238E27FC236}">
                <a16:creationId xmlns:a16="http://schemas.microsoft.com/office/drawing/2014/main" id="{B88715F2-1BBD-4C2A-8AAB-E842EEE729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1FED9F73-F201-4CA4-A118-FB29E2DF1A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540500"/>
            <a:ext cx="38608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883AD1B2-1920-4F55-B37A-09B89FAD72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453A0-51E8-4160-86A5-B94C4F965247}" type="slidenum">
              <a:rPr lang="en-GB" altLang="et-EE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471627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Header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549F3CC-8CE1-44A9-964F-B1B05408A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t-EE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231D22EB-8968-7ED3-2487-3B8434EA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079DA66-9C35-3BBC-AE36-9E3470F27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40EE-B08D-4805-B905-18B2D1567E4C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ECF74037-7775-5FF6-7B64-2E76FAF8D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76480"/>
            <a:ext cx="10514012" cy="13255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  <a:endParaRPr lang="en-EE" dirty="0"/>
          </a:p>
        </p:txBody>
      </p:sp>
      <p:sp>
        <p:nvSpPr>
          <p:cNvPr id="16" name="Rectangle 1029">
            <a:extLst>
              <a:ext uri="{FF2B5EF4-FFF2-40B4-BE49-F238E27FC236}">
                <a16:creationId xmlns:a16="http://schemas.microsoft.com/office/drawing/2014/main" id="{F4078115-DB86-177B-CE8D-919EF8B496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540500"/>
            <a:ext cx="38608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00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87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34283"/>
            <a:ext cx="10515600" cy="3942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8F7EA-2632-4EF8-9A30-72C353F61DB6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046247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626A8-2DB3-4D8A-96F0-0DE7AB183979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34532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08721"/>
            <a:ext cx="10515600" cy="108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60849"/>
            <a:ext cx="5181600" cy="411611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60848"/>
            <a:ext cx="5181600" cy="411611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57F8F-A4E6-45CF-BF80-C335954174ED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07089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16" y="90872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416" y="2267347"/>
            <a:ext cx="5157787" cy="51358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813993"/>
            <a:ext cx="5157787" cy="33756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504" y="2267348"/>
            <a:ext cx="5183188" cy="51358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813993"/>
            <a:ext cx="5183188" cy="33756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24BBC9-5DEA-44C7-904B-686CDB7AA7DB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11707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52513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6E6C65-5516-4DBB-B261-8C8CA32C66A0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86948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17AB46-C33B-4220-9811-F57AED552AE6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29172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52512"/>
            <a:ext cx="3932237" cy="14403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52513"/>
            <a:ext cx="6172200" cy="4808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92896"/>
            <a:ext cx="3932237" cy="337609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1BBEE-0376-4407-B5EF-7D15CC94B807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1817645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24744"/>
            <a:ext cx="3932237" cy="129614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52513"/>
            <a:ext cx="6172200" cy="480853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420888"/>
            <a:ext cx="3932237" cy="34481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61B3C-BA43-4255-85CA-3FBE4EDEF0FF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</p:spTree>
    <p:extLst>
      <p:ext uri="{BB962C8B-B14F-4D97-AF65-F5344CB8AC3E}">
        <p14:creationId xmlns:p14="http://schemas.microsoft.com/office/powerpoint/2010/main" val="272498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5000"/>
                <a:lumOff val="95000"/>
              </a:schemeClr>
            </a:gs>
            <a:gs pos="0">
              <a:srgbClr val="D5E1E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08721"/>
            <a:ext cx="1051560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04865"/>
            <a:ext cx="10515600" cy="3972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BB40EE-B08D-4805-B905-18B2D1567E4C}" type="slidenum">
              <a:rPr lang="en-GB" altLang="et-EE" smtClean="0"/>
              <a:pPr>
                <a:defRPr/>
              </a:pPr>
              <a:t>‹#›</a:t>
            </a:fld>
            <a:endParaRPr lang="en-GB" altLang="et-EE"/>
          </a:p>
        </p:txBody>
      </p:sp>
      <p:pic>
        <p:nvPicPr>
          <p:cNvPr id="1030" name="Picture 10">
            <a:extLst>
              <a:ext uri="{FF2B5EF4-FFF2-40B4-BE49-F238E27FC236}">
                <a16:creationId xmlns:a16="http://schemas.microsoft.com/office/drawing/2014/main" id="{87D2C412-A118-4F80-B7C0-621BA92EC2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848528" y="189178"/>
            <a:ext cx="763687" cy="7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940F73-45FE-4A1C-A742-AF72FB616F2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3392" y="417422"/>
            <a:ext cx="5544294" cy="25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82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8" r:id="rId10"/>
    <p:sldLayoutId id="21474836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63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pos="5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>
            <a:extLst>
              <a:ext uri="{FF2B5EF4-FFF2-40B4-BE49-F238E27FC236}">
                <a16:creationId xmlns:a16="http://schemas.microsoft.com/office/drawing/2014/main" id="{855BE9CF-7429-4242-99ED-27F5E303A4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788" y="908720"/>
            <a:ext cx="10512425" cy="819957"/>
          </a:xfrm>
          <a:noFill/>
          <a:extLst>
            <a:ext uri="{91240B29-F687-4F45-9708-019B960494DF}">
              <a14:hiddenLine xmlns:a14="http://schemas.microsoft.com/office/drawing/2010/main" w="63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et-EE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 praegune majanduslik olukord võrreldes 12 kuu tagusega</a:t>
            </a:r>
            <a:br>
              <a:rPr lang="et-EE" altLang="et-EE" sz="20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altLang="et-EE" sz="18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(saldod)</a:t>
            </a:r>
            <a:endParaRPr lang="en-US" altLang="et-EE" sz="1800" dirty="0">
              <a:solidFill>
                <a:srgbClr val="5C6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B070E1F6-E0B9-4EF7-9AC7-680D84F91DC7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914772152"/>
              </p:ext>
            </p:extLst>
          </p:nvPr>
        </p:nvGraphicFramePr>
        <p:xfrm>
          <a:off x="839788" y="1683192"/>
          <a:ext cx="10512425" cy="462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FD86B3C-20E5-4191-9DA9-FA751C90BB17}"/>
              </a:ext>
            </a:extLst>
          </p:cNvPr>
          <p:cNvSpPr txBox="1"/>
          <p:nvPr/>
        </p:nvSpPr>
        <p:spPr>
          <a:xfrm>
            <a:off x="767408" y="6381328"/>
            <a:ext cx="2015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>
                <a:latin typeface="Arial" panose="020B0604020202020204" pitchFamily="34" charset="0"/>
                <a:cs typeface="Arial" panose="020B0604020202020204" pitchFamily="34" charset="0"/>
              </a:rPr>
              <a:t>EKI tarbijabaromeeter</a:t>
            </a:r>
          </a:p>
        </p:txBody>
      </p:sp>
    </p:spTree>
    <p:extLst>
      <p:ext uri="{BB962C8B-B14F-4D97-AF65-F5344CB8AC3E}">
        <p14:creationId xmlns:p14="http://schemas.microsoft.com/office/powerpoint/2010/main" val="13058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>
            <a:extLst>
              <a:ext uri="{FF2B5EF4-FFF2-40B4-BE49-F238E27FC236}">
                <a16:creationId xmlns:a16="http://schemas.microsoft.com/office/drawing/2014/main" id="{855BE9CF-7429-4242-99ED-27F5E303A4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788" y="908720"/>
            <a:ext cx="10512425" cy="819957"/>
          </a:xfrm>
          <a:noFill/>
          <a:extLst>
            <a:ext uri="{91240B29-F687-4F45-9708-019B960494DF}">
              <a14:hiddenLine xmlns:a14="http://schemas.microsoft.com/office/drawing/2010/main" w="63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et-EE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Ootused pere majandusolukorrale 12 kuu pärast </a:t>
            </a:r>
            <a:br>
              <a:rPr lang="et-EE" altLang="et-EE" sz="20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altLang="et-EE" sz="18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(saldod)</a:t>
            </a:r>
            <a:endParaRPr lang="en-US" altLang="et-EE" sz="1800" dirty="0">
              <a:solidFill>
                <a:srgbClr val="5C6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B070E1F6-E0B9-4EF7-9AC7-680D84F91DC7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916119274"/>
              </p:ext>
            </p:extLst>
          </p:nvPr>
        </p:nvGraphicFramePr>
        <p:xfrm>
          <a:off x="839788" y="1683192"/>
          <a:ext cx="10512425" cy="462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FD86B3C-20E5-4191-9DA9-FA751C90BB17}"/>
              </a:ext>
            </a:extLst>
          </p:cNvPr>
          <p:cNvSpPr txBox="1"/>
          <p:nvPr/>
        </p:nvSpPr>
        <p:spPr>
          <a:xfrm>
            <a:off x="767408" y="6381328"/>
            <a:ext cx="2015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>
                <a:latin typeface="Arial" panose="020B0604020202020204" pitchFamily="34" charset="0"/>
                <a:cs typeface="Arial" panose="020B0604020202020204" pitchFamily="34" charset="0"/>
              </a:rPr>
              <a:t>EKI tarbijabaromeeter</a:t>
            </a:r>
          </a:p>
        </p:txBody>
      </p:sp>
    </p:spTree>
    <p:extLst>
      <p:ext uri="{BB962C8B-B14F-4D97-AF65-F5344CB8AC3E}">
        <p14:creationId xmlns:p14="http://schemas.microsoft.com/office/powerpoint/2010/main" val="3904306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7C7DC-1C73-6A69-A53E-165FBCE84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>
            <a:extLst>
              <a:ext uri="{FF2B5EF4-FFF2-40B4-BE49-F238E27FC236}">
                <a16:creationId xmlns:a16="http://schemas.microsoft.com/office/drawing/2014/main" id="{47643C51-00B2-8AD6-EDA2-70814B640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788" y="908720"/>
            <a:ext cx="10512425" cy="819957"/>
          </a:xfrm>
          <a:noFill/>
          <a:extLst>
            <a:ext uri="{91240B29-F687-4F45-9708-019B960494DF}">
              <a14:hiddenLine xmlns:a14="http://schemas.microsoft.com/office/drawing/2010/main" w="63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Säästmise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tõenäosus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järgneva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kuu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jooksul</a:t>
            </a:r>
            <a:br>
              <a:rPr lang="et-EE" altLang="et-EE" sz="20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altLang="et-EE" sz="18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(saldod)</a:t>
            </a:r>
            <a:endParaRPr lang="en-US" altLang="et-EE" sz="1800" dirty="0">
              <a:solidFill>
                <a:srgbClr val="5C6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722B859-9A6A-76E1-AFBE-CD70D01AFFC5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367306166"/>
              </p:ext>
            </p:extLst>
          </p:nvPr>
        </p:nvGraphicFramePr>
        <p:xfrm>
          <a:off x="839788" y="1683192"/>
          <a:ext cx="10512425" cy="462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6481C9F-B365-4B20-83C5-BF903C952317}"/>
              </a:ext>
            </a:extLst>
          </p:cNvPr>
          <p:cNvSpPr txBox="1"/>
          <p:nvPr/>
        </p:nvSpPr>
        <p:spPr>
          <a:xfrm>
            <a:off x="767408" y="6381328"/>
            <a:ext cx="2015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>
                <a:latin typeface="Arial" panose="020B0604020202020204" pitchFamily="34" charset="0"/>
                <a:cs typeface="Arial" panose="020B0604020202020204" pitchFamily="34" charset="0"/>
              </a:rPr>
              <a:t>EKI tarbijabaromeeter</a:t>
            </a:r>
          </a:p>
        </p:txBody>
      </p:sp>
    </p:spTree>
    <p:extLst>
      <p:ext uri="{BB962C8B-B14F-4D97-AF65-F5344CB8AC3E}">
        <p14:creationId xmlns:p14="http://schemas.microsoft.com/office/powerpoint/2010/main" val="339438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7C7DC-1C73-6A69-A53E-165FBCE84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>
            <a:extLst>
              <a:ext uri="{FF2B5EF4-FFF2-40B4-BE49-F238E27FC236}">
                <a16:creationId xmlns:a16="http://schemas.microsoft.com/office/drawing/2014/main" id="{47643C51-00B2-8AD6-EDA2-70814B640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788" y="908720"/>
            <a:ext cx="10512425" cy="819957"/>
          </a:xfrm>
          <a:noFill/>
          <a:extLst>
            <a:ext uri="{91240B29-F687-4F45-9708-019B960494DF}">
              <a14:hiddenLine xmlns:a14="http://schemas.microsoft.com/office/drawing/2010/main" w="63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praegune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rahanduslik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olukord</a:t>
            </a:r>
            <a:br>
              <a:rPr lang="et-EE" altLang="et-EE" sz="20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altLang="et-EE" sz="18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(saldod)</a:t>
            </a:r>
            <a:endParaRPr lang="en-US" altLang="et-EE" sz="1800" dirty="0">
              <a:solidFill>
                <a:srgbClr val="5C6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722B859-9A6A-76E1-AFBE-CD70D01AFFC5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511371584"/>
              </p:ext>
            </p:extLst>
          </p:nvPr>
        </p:nvGraphicFramePr>
        <p:xfrm>
          <a:off x="839788" y="1683192"/>
          <a:ext cx="10512425" cy="462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6481C9F-B365-4B20-83C5-BF903C952317}"/>
              </a:ext>
            </a:extLst>
          </p:cNvPr>
          <p:cNvSpPr txBox="1"/>
          <p:nvPr/>
        </p:nvSpPr>
        <p:spPr>
          <a:xfrm>
            <a:off x="767408" y="6381328"/>
            <a:ext cx="2015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>
                <a:latin typeface="Arial" panose="020B0604020202020204" pitchFamily="34" charset="0"/>
                <a:cs typeface="Arial" panose="020B0604020202020204" pitchFamily="34" charset="0"/>
              </a:rPr>
              <a:t>EKI tarbijabaromeeter</a:t>
            </a:r>
          </a:p>
        </p:txBody>
      </p:sp>
    </p:spTree>
    <p:extLst>
      <p:ext uri="{BB962C8B-B14F-4D97-AF65-F5344CB8AC3E}">
        <p14:creationId xmlns:p14="http://schemas.microsoft.com/office/powerpoint/2010/main" val="53192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7C7DC-1C73-6A69-A53E-165FBCE84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>
            <a:extLst>
              <a:ext uri="{FF2B5EF4-FFF2-40B4-BE49-F238E27FC236}">
                <a16:creationId xmlns:a16="http://schemas.microsoft.com/office/drawing/2014/main" id="{47643C51-00B2-8AD6-EDA2-70814B640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9788" y="908720"/>
            <a:ext cx="10512425" cy="819957"/>
          </a:xfrm>
          <a:noFill/>
          <a:extLst>
            <a:ext uri="{91240B29-F687-4F45-9708-019B960494DF}">
              <a14:hiddenLine xmlns:a14="http://schemas.microsoft.com/office/drawing/2010/main" w="63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/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Pere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praegune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rahanduslik</a:t>
            </a:r>
            <a:r>
              <a:rPr lang="fi-FI" altLang="et-EE" sz="25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altLang="et-EE" sz="2500" dirty="0" err="1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olukord</a:t>
            </a:r>
            <a:br>
              <a:rPr lang="et-EE" altLang="et-EE" sz="20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t-EE" altLang="et-EE" sz="1800" dirty="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t-EE" altLang="et-EE" sz="1800">
                <a:solidFill>
                  <a:srgbClr val="5C6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hinnangute osakaal,%)</a:t>
            </a:r>
            <a:endParaRPr lang="en-US" altLang="et-EE" sz="1800" dirty="0">
              <a:solidFill>
                <a:srgbClr val="5C6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0722B859-9A6A-76E1-AFBE-CD70D01AFFC5}"/>
              </a:ext>
            </a:extLst>
          </p:cNvPr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793249024"/>
              </p:ext>
            </p:extLst>
          </p:nvPr>
        </p:nvGraphicFramePr>
        <p:xfrm>
          <a:off x="839788" y="1683192"/>
          <a:ext cx="10512425" cy="462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6481C9F-B365-4B20-83C5-BF903C952317}"/>
              </a:ext>
            </a:extLst>
          </p:cNvPr>
          <p:cNvSpPr txBox="1"/>
          <p:nvPr/>
        </p:nvSpPr>
        <p:spPr>
          <a:xfrm>
            <a:off x="767408" y="6381328"/>
            <a:ext cx="20154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100" dirty="0">
                <a:latin typeface="Arial" panose="020B0604020202020204" pitchFamily="34" charset="0"/>
                <a:cs typeface="Arial" panose="020B0604020202020204" pitchFamily="34" charset="0"/>
              </a:rPr>
              <a:t>EKI tarbijabaromeeter</a:t>
            </a:r>
          </a:p>
        </p:txBody>
      </p:sp>
    </p:spTree>
    <p:extLst>
      <p:ext uri="{BB962C8B-B14F-4D97-AF65-F5344CB8AC3E}">
        <p14:creationId xmlns:p14="http://schemas.microsoft.com/office/powerpoint/2010/main" val="4173856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24109</TotalTime>
  <Words>59</Words>
  <Application>Microsoft Office PowerPoint</Application>
  <PresentationFormat>Laiekraan</PresentationFormat>
  <Paragraphs>10</Paragraphs>
  <Slides>5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Pere praegune majanduslik olukord võrreldes 12 kuu tagusega (saldod)</vt:lpstr>
      <vt:lpstr>Ootused pere majandusolukorrale 12 kuu pärast  (saldod)</vt:lpstr>
      <vt:lpstr>Säästmise tõenäosus järgneva 12 kuu jooksul (saldod)</vt:lpstr>
      <vt:lpstr>Pere praegune rahanduslik olukord (saldod)</vt:lpstr>
      <vt:lpstr>Pere praegune rahanduslik olukord (hinnangute osakaal,%)</vt:lpstr>
    </vt:vector>
  </TitlesOfParts>
  <Company>EKI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Konjunktuur nr 3 (226) september 2023, slaidid</dc:title>
  <dc:creator>Eesti Konjunktuuriinstituut</dc:creator>
  <cp:lastModifiedBy>Raina Liiv</cp:lastModifiedBy>
  <cp:revision>1366</cp:revision>
  <cp:lastPrinted>2020-07-03T06:10:03Z</cp:lastPrinted>
  <dcterms:created xsi:type="dcterms:W3CDTF">2013-11-21T14:59:50Z</dcterms:created>
  <dcterms:modified xsi:type="dcterms:W3CDTF">2025-09-24T10:15:31Z</dcterms:modified>
</cp:coreProperties>
</file>