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335" r:id="rId5"/>
    <p:sldId id="349" r:id="rId6"/>
    <p:sldId id="323" r:id="rId7"/>
    <p:sldId id="347" r:id="rId8"/>
    <p:sldId id="346" r:id="rId9"/>
    <p:sldId id="280" r:id="rId10"/>
  </p:sldIdLst>
  <p:sldSz cx="12152313" cy="6832600"/>
  <p:notesSz cx="6858000" cy="9144000"/>
  <p:defaultTextStyle>
    <a:defPPr>
      <a:defRPr lang="et-EE"/>
    </a:defPPr>
    <a:lvl1pPr marL="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482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496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445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29927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7408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4890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2371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59853" algn="l" defTabSz="12149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ikejaotis" id="{65790B75-5C6E-4B6F-9AA6-CFF6462A18E0}">
          <p14:sldIdLst>
            <p14:sldId id="335"/>
            <p14:sldId id="349"/>
            <p14:sldId id="323"/>
            <p14:sldId id="347"/>
            <p14:sldId id="346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2">
          <p15:clr>
            <a:srgbClr val="A4A3A4"/>
          </p15:clr>
        </p15:guide>
        <p15:guide id="2" pos="382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ely Salumaa" initials="AS" lastIdx="3" clrIdx="0">
    <p:extLst>
      <p:ext uri="{19B8F6BF-5375-455C-9EA6-DF929625EA0E}">
        <p15:presenceInfo xmlns:p15="http://schemas.microsoft.com/office/powerpoint/2012/main" userId="S::Annely.Salumaa@sm.ee::44bf3c3a-2e05-4c0c-9021-91c56eb00f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5"/>
    <a:srgbClr val="007BD1"/>
    <a:srgbClr val="0064B9"/>
    <a:srgbClr val="4F81BD"/>
    <a:srgbClr val="003087"/>
    <a:srgbClr val="89B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679" y="109"/>
      </p:cViewPr>
      <p:guideLst>
        <p:guide orient="horz" pos="2152"/>
        <p:guide pos="38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 Vootele Mäevere - MKM" userId="62079cc1-9e8f-43eb-b230-64484041f520" providerId="ADAL" clId="{27EC3EDF-AE19-46B0-86F0-D1C42F6EB6F6}"/>
    <pc:docChg chg="undo custSel addSld modSld sldOrd modSection">
      <pc:chgData name="Johann Vootele Mäevere - MKM" userId="62079cc1-9e8f-43eb-b230-64484041f520" providerId="ADAL" clId="{27EC3EDF-AE19-46B0-86F0-D1C42F6EB6F6}" dt="2025-05-16T09:30:26.124" v="94" actId="115"/>
      <pc:docMkLst>
        <pc:docMk/>
      </pc:docMkLst>
      <pc:sldChg chg="modSp mod">
        <pc:chgData name="Johann Vootele Mäevere - MKM" userId="62079cc1-9e8f-43eb-b230-64484041f520" providerId="ADAL" clId="{27EC3EDF-AE19-46B0-86F0-D1C42F6EB6F6}" dt="2025-05-16T09:17:04.050" v="1" actId="27636"/>
        <pc:sldMkLst>
          <pc:docMk/>
          <pc:sldMk cId="3767157832" sldId="323"/>
        </pc:sldMkLst>
        <pc:spChg chg="mod">
          <ac:chgData name="Johann Vootele Mäevere - MKM" userId="62079cc1-9e8f-43eb-b230-64484041f520" providerId="ADAL" clId="{27EC3EDF-AE19-46B0-86F0-D1C42F6EB6F6}" dt="2025-05-16T09:17:04.050" v="1" actId="27636"/>
          <ac:spMkLst>
            <pc:docMk/>
            <pc:sldMk cId="3767157832" sldId="323"/>
            <ac:spMk id="3" creationId="{48E2FB74-591B-994F-248E-0FFE8EE36F05}"/>
          </ac:spMkLst>
        </pc:spChg>
      </pc:sldChg>
      <pc:sldChg chg="modSp mod">
        <pc:chgData name="Johann Vootele Mäevere - MKM" userId="62079cc1-9e8f-43eb-b230-64484041f520" providerId="ADAL" clId="{27EC3EDF-AE19-46B0-86F0-D1C42F6EB6F6}" dt="2025-05-16T09:30:26.124" v="94" actId="115"/>
        <pc:sldMkLst>
          <pc:docMk/>
          <pc:sldMk cId="3949284974" sldId="346"/>
        </pc:sldMkLst>
        <pc:spChg chg="mod">
          <ac:chgData name="Johann Vootele Mäevere - MKM" userId="62079cc1-9e8f-43eb-b230-64484041f520" providerId="ADAL" clId="{27EC3EDF-AE19-46B0-86F0-D1C42F6EB6F6}" dt="2025-05-16T09:30:26.124" v="94" actId="115"/>
          <ac:spMkLst>
            <pc:docMk/>
            <pc:sldMk cId="3949284974" sldId="346"/>
            <ac:spMk id="3" creationId="{BF42AEFF-C881-89EF-9F51-B0EBAD408E60}"/>
          </ac:spMkLst>
        </pc:spChg>
      </pc:sldChg>
      <pc:sldChg chg="modSp mod">
        <pc:chgData name="Johann Vootele Mäevere - MKM" userId="62079cc1-9e8f-43eb-b230-64484041f520" providerId="ADAL" clId="{27EC3EDF-AE19-46B0-86F0-D1C42F6EB6F6}" dt="2025-05-16T09:20:59.939" v="8"/>
        <pc:sldMkLst>
          <pc:docMk/>
          <pc:sldMk cId="422030471" sldId="347"/>
        </pc:sldMkLst>
        <pc:spChg chg="mod">
          <ac:chgData name="Johann Vootele Mäevere - MKM" userId="62079cc1-9e8f-43eb-b230-64484041f520" providerId="ADAL" clId="{27EC3EDF-AE19-46B0-86F0-D1C42F6EB6F6}" dt="2025-05-16T09:20:59.939" v="8"/>
          <ac:spMkLst>
            <pc:docMk/>
            <pc:sldMk cId="422030471" sldId="347"/>
            <ac:spMk id="3" creationId="{BBBA748B-7A9B-F262-A4FE-13CEB58BA0C7}"/>
          </ac:spMkLst>
        </pc:spChg>
      </pc:sldChg>
      <pc:sldChg chg="delSp modSp new mod ord">
        <pc:chgData name="Johann Vootele Mäevere - MKM" userId="62079cc1-9e8f-43eb-b230-64484041f520" providerId="ADAL" clId="{27EC3EDF-AE19-46B0-86F0-D1C42F6EB6F6}" dt="2025-05-16T09:27:19.263" v="12" actId="255"/>
        <pc:sldMkLst>
          <pc:docMk/>
          <pc:sldMk cId="1132050604" sldId="348"/>
        </pc:sldMkLst>
        <pc:spChg chg="del">
          <ac:chgData name="Johann Vootele Mäevere - MKM" userId="62079cc1-9e8f-43eb-b230-64484041f520" providerId="ADAL" clId="{27EC3EDF-AE19-46B0-86F0-D1C42F6EB6F6}" dt="2025-05-16T09:26:59.268" v="9" actId="478"/>
          <ac:spMkLst>
            <pc:docMk/>
            <pc:sldMk cId="1132050604" sldId="348"/>
            <ac:spMk id="2" creationId="{A426AF84-51DA-2BBB-E4E2-26A32C91218D}"/>
          </ac:spMkLst>
        </pc:spChg>
        <pc:spChg chg="mod">
          <ac:chgData name="Johann Vootele Mäevere - MKM" userId="62079cc1-9e8f-43eb-b230-64484041f520" providerId="ADAL" clId="{27EC3EDF-AE19-46B0-86F0-D1C42F6EB6F6}" dt="2025-05-16T09:27:19.263" v="12" actId="255"/>
          <ac:spMkLst>
            <pc:docMk/>
            <pc:sldMk cId="1132050604" sldId="348"/>
            <ac:spMk id="3" creationId="{04B193EE-69C6-2C43-5967-4E4EC264A4BA}"/>
          </ac:spMkLst>
        </pc:spChg>
      </pc:sldChg>
    </pc:docChg>
  </pc:docChgLst>
  <pc:docChgLst>
    <pc:chgData name="Maria-Helena Rahumets - MKM" userId="99a1119d-e71c-48e0-b6d9-8b89a3d7f007" providerId="ADAL" clId="{8500D22A-2103-4786-8D46-8D36D44B6C94}"/>
    <pc:docChg chg="undo redo custSel addSld delSld modSld sldOrd modSection">
      <pc:chgData name="Maria-Helena Rahumets - MKM" userId="99a1119d-e71c-48e0-b6d9-8b89a3d7f007" providerId="ADAL" clId="{8500D22A-2103-4786-8D46-8D36D44B6C94}" dt="2025-05-16T12:24:31.549" v="438" actId="403"/>
      <pc:docMkLst>
        <pc:docMk/>
      </pc:docMkLst>
      <pc:sldChg chg="modSp mod">
        <pc:chgData name="Maria-Helena Rahumets - MKM" userId="99a1119d-e71c-48e0-b6d9-8b89a3d7f007" providerId="ADAL" clId="{8500D22A-2103-4786-8D46-8D36D44B6C94}" dt="2025-05-16T12:24:31.549" v="438" actId="403"/>
        <pc:sldMkLst>
          <pc:docMk/>
          <pc:sldMk cId="3767157832" sldId="323"/>
        </pc:sldMkLst>
        <pc:spChg chg="mod">
          <ac:chgData name="Maria-Helena Rahumets - MKM" userId="99a1119d-e71c-48e0-b6d9-8b89a3d7f007" providerId="ADAL" clId="{8500D22A-2103-4786-8D46-8D36D44B6C94}" dt="2025-05-16T12:24:31.549" v="438" actId="403"/>
          <ac:spMkLst>
            <pc:docMk/>
            <pc:sldMk cId="3767157832" sldId="323"/>
            <ac:spMk id="3" creationId="{48E2FB74-591B-994F-248E-0FFE8EE36F05}"/>
          </ac:spMkLst>
        </pc:spChg>
      </pc:sldChg>
      <pc:sldChg chg="addSp delSp modSp mod modClrScheme chgLayout">
        <pc:chgData name="Maria-Helena Rahumets - MKM" userId="99a1119d-e71c-48e0-b6d9-8b89a3d7f007" providerId="ADAL" clId="{8500D22A-2103-4786-8D46-8D36D44B6C94}" dt="2025-05-16T12:06:24.857" v="99" actId="478"/>
        <pc:sldMkLst>
          <pc:docMk/>
          <pc:sldMk cId="1820853715" sldId="335"/>
        </pc:sldMkLst>
        <pc:spChg chg="mod ord">
          <ac:chgData name="Maria-Helena Rahumets - MKM" userId="99a1119d-e71c-48e0-b6d9-8b89a3d7f007" providerId="ADAL" clId="{8500D22A-2103-4786-8D46-8D36D44B6C94}" dt="2025-05-16T11:57:58.624" v="47" actId="20577"/>
          <ac:spMkLst>
            <pc:docMk/>
            <pc:sldMk cId="1820853715" sldId="335"/>
            <ac:spMk id="2" creationId="{74F390F0-0126-AB0D-B312-248905D11566}"/>
          </ac:spMkLst>
        </pc:spChg>
        <pc:spChg chg="add del mod ord">
          <ac:chgData name="Maria-Helena Rahumets - MKM" userId="99a1119d-e71c-48e0-b6d9-8b89a3d7f007" providerId="ADAL" clId="{8500D22A-2103-4786-8D46-8D36D44B6C94}" dt="2025-05-16T11:57:00.014" v="29" actId="700"/>
          <ac:spMkLst>
            <pc:docMk/>
            <pc:sldMk cId="1820853715" sldId="335"/>
            <ac:spMk id="3" creationId="{5FFF049D-D838-DF1A-439E-7F32464E4B3B}"/>
          </ac:spMkLst>
        </pc:spChg>
        <pc:spChg chg="add del mod ord">
          <ac:chgData name="Maria-Helena Rahumets - MKM" userId="99a1119d-e71c-48e0-b6d9-8b89a3d7f007" providerId="ADAL" clId="{8500D22A-2103-4786-8D46-8D36D44B6C94}" dt="2025-05-16T11:57:00.014" v="29" actId="700"/>
          <ac:spMkLst>
            <pc:docMk/>
            <pc:sldMk cId="1820853715" sldId="335"/>
            <ac:spMk id="4" creationId="{2CD39FCA-1A07-9238-9190-C29BF0C50F03}"/>
          </ac:spMkLst>
        </pc:spChg>
        <pc:spChg chg="add del mod ord">
          <ac:chgData name="Maria-Helena Rahumets - MKM" userId="99a1119d-e71c-48e0-b6d9-8b89a3d7f007" providerId="ADAL" clId="{8500D22A-2103-4786-8D46-8D36D44B6C94}" dt="2025-05-16T11:57:00.014" v="29" actId="700"/>
          <ac:spMkLst>
            <pc:docMk/>
            <pc:sldMk cId="1820853715" sldId="335"/>
            <ac:spMk id="5" creationId="{33732C95-0E58-8737-74AF-2C058913D3DC}"/>
          </ac:spMkLst>
        </pc:spChg>
        <pc:spChg chg="add del mod ord">
          <ac:chgData name="Maria-Helena Rahumets - MKM" userId="99a1119d-e71c-48e0-b6d9-8b89a3d7f007" providerId="ADAL" clId="{8500D22A-2103-4786-8D46-8D36D44B6C94}" dt="2025-05-16T11:57:00.014" v="29" actId="700"/>
          <ac:spMkLst>
            <pc:docMk/>
            <pc:sldMk cId="1820853715" sldId="335"/>
            <ac:spMk id="6" creationId="{C00CC9DE-855E-25E8-D41A-1E75549DA35F}"/>
          </ac:spMkLst>
        </pc:spChg>
        <pc:spChg chg="add del mod">
          <ac:chgData name="Maria-Helena Rahumets - MKM" userId="99a1119d-e71c-48e0-b6d9-8b89a3d7f007" providerId="ADAL" clId="{8500D22A-2103-4786-8D46-8D36D44B6C94}" dt="2025-05-16T11:57:55.625" v="46" actId="478"/>
          <ac:spMkLst>
            <pc:docMk/>
            <pc:sldMk cId="1820853715" sldId="335"/>
            <ac:spMk id="11" creationId="{EBBA8F0A-A6DD-F866-185B-2E199F8801EB}"/>
          </ac:spMkLst>
        </pc:spChg>
        <pc:spChg chg="add mod">
          <ac:chgData name="Maria-Helena Rahumets - MKM" userId="99a1119d-e71c-48e0-b6d9-8b89a3d7f007" providerId="ADAL" clId="{8500D22A-2103-4786-8D46-8D36D44B6C94}" dt="2025-05-16T11:58:12.610" v="98" actId="20577"/>
          <ac:spMkLst>
            <pc:docMk/>
            <pc:sldMk cId="1820853715" sldId="335"/>
            <ac:spMk id="13" creationId="{1EACCD36-2D33-36E4-FBB8-618ABE882A65}"/>
          </ac:spMkLst>
        </pc:spChg>
        <pc:spChg chg="add mod">
          <ac:chgData name="Maria-Helena Rahumets - MKM" userId="99a1119d-e71c-48e0-b6d9-8b89a3d7f007" providerId="ADAL" clId="{8500D22A-2103-4786-8D46-8D36D44B6C94}" dt="2025-05-16T11:58:06.512" v="88" actId="20577"/>
          <ac:spMkLst>
            <pc:docMk/>
            <pc:sldMk cId="1820853715" sldId="335"/>
            <ac:spMk id="15" creationId="{F946D626-2426-E7AE-A8F3-725F2BECBA60}"/>
          </ac:spMkLst>
        </pc:spChg>
        <pc:spChg chg="add del mod">
          <ac:chgData name="Maria-Helena Rahumets - MKM" userId="99a1119d-e71c-48e0-b6d9-8b89a3d7f007" providerId="ADAL" clId="{8500D22A-2103-4786-8D46-8D36D44B6C94}" dt="2025-05-16T12:06:24.857" v="99" actId="478"/>
          <ac:spMkLst>
            <pc:docMk/>
            <pc:sldMk cId="1820853715" sldId="335"/>
            <ac:spMk id="17" creationId="{4E46ACB6-9443-2D81-642D-757C96A98561}"/>
          </ac:spMkLst>
        </pc:spChg>
      </pc:sldChg>
      <pc:sldChg chg="modSp mod">
        <pc:chgData name="Maria-Helena Rahumets - MKM" userId="99a1119d-e71c-48e0-b6d9-8b89a3d7f007" providerId="ADAL" clId="{8500D22A-2103-4786-8D46-8D36D44B6C94}" dt="2025-05-16T12:11:30.813" v="180" actId="20577"/>
        <pc:sldMkLst>
          <pc:docMk/>
          <pc:sldMk cId="3949284974" sldId="346"/>
        </pc:sldMkLst>
        <pc:spChg chg="mod">
          <ac:chgData name="Maria-Helena Rahumets - MKM" userId="99a1119d-e71c-48e0-b6d9-8b89a3d7f007" providerId="ADAL" clId="{8500D22A-2103-4786-8D46-8D36D44B6C94}" dt="2025-05-16T12:11:30.813" v="180" actId="20577"/>
          <ac:spMkLst>
            <pc:docMk/>
            <pc:sldMk cId="3949284974" sldId="346"/>
            <ac:spMk id="3" creationId="{BF42AEFF-C881-89EF-9F51-B0EBAD408E60}"/>
          </ac:spMkLst>
        </pc:spChg>
      </pc:sldChg>
      <pc:sldChg chg="modSp mod">
        <pc:chgData name="Maria-Helena Rahumets - MKM" userId="99a1119d-e71c-48e0-b6d9-8b89a3d7f007" providerId="ADAL" clId="{8500D22A-2103-4786-8D46-8D36D44B6C94}" dt="2025-05-16T12:10:17.648" v="145" actId="20577"/>
        <pc:sldMkLst>
          <pc:docMk/>
          <pc:sldMk cId="422030471" sldId="347"/>
        </pc:sldMkLst>
        <pc:spChg chg="mod">
          <ac:chgData name="Maria-Helena Rahumets - MKM" userId="99a1119d-e71c-48e0-b6d9-8b89a3d7f007" providerId="ADAL" clId="{8500D22A-2103-4786-8D46-8D36D44B6C94}" dt="2025-05-16T12:10:17.648" v="145" actId="20577"/>
          <ac:spMkLst>
            <pc:docMk/>
            <pc:sldMk cId="422030471" sldId="347"/>
            <ac:spMk id="3" creationId="{BBBA748B-7A9B-F262-A4FE-13CEB58BA0C7}"/>
          </ac:spMkLst>
        </pc:spChg>
      </pc:sldChg>
      <pc:sldChg chg="del">
        <pc:chgData name="Maria-Helena Rahumets - MKM" userId="99a1119d-e71c-48e0-b6d9-8b89a3d7f007" providerId="ADAL" clId="{8500D22A-2103-4786-8D46-8D36D44B6C94}" dt="2025-05-16T12:06:57.200" v="114" actId="47"/>
        <pc:sldMkLst>
          <pc:docMk/>
          <pc:sldMk cId="1132050604" sldId="348"/>
        </pc:sldMkLst>
      </pc:sldChg>
      <pc:sldChg chg="new del">
        <pc:chgData name="Maria-Helena Rahumets - MKM" userId="99a1119d-e71c-48e0-b6d9-8b89a3d7f007" providerId="ADAL" clId="{8500D22A-2103-4786-8D46-8D36D44B6C94}" dt="2025-05-16T11:56:42.867" v="27" actId="680"/>
        <pc:sldMkLst>
          <pc:docMk/>
          <pc:sldMk cId="680784602" sldId="349"/>
        </pc:sldMkLst>
      </pc:sldChg>
      <pc:sldChg chg="new del ord">
        <pc:chgData name="Maria-Helena Rahumets - MKM" userId="99a1119d-e71c-48e0-b6d9-8b89a3d7f007" providerId="ADAL" clId="{8500D22A-2103-4786-8D46-8D36D44B6C94}" dt="2025-05-16T11:56:27.970" v="25" actId="680"/>
        <pc:sldMkLst>
          <pc:docMk/>
          <pc:sldMk cId="1239077357" sldId="349"/>
        </pc:sldMkLst>
      </pc:sldChg>
      <pc:sldChg chg="modSp new mod">
        <pc:chgData name="Maria-Helena Rahumets - MKM" userId="99a1119d-e71c-48e0-b6d9-8b89a3d7f007" providerId="ADAL" clId="{8500D22A-2103-4786-8D46-8D36D44B6C94}" dt="2025-05-16T12:15:44.685" v="437" actId="20577"/>
        <pc:sldMkLst>
          <pc:docMk/>
          <pc:sldMk cId="3746072857" sldId="349"/>
        </pc:sldMkLst>
        <pc:spChg chg="mod">
          <ac:chgData name="Maria-Helena Rahumets - MKM" userId="99a1119d-e71c-48e0-b6d9-8b89a3d7f007" providerId="ADAL" clId="{8500D22A-2103-4786-8D46-8D36D44B6C94}" dt="2025-05-16T12:06:51.504" v="112" actId="20577"/>
          <ac:spMkLst>
            <pc:docMk/>
            <pc:sldMk cId="3746072857" sldId="349"/>
            <ac:spMk id="2" creationId="{74245071-CE0B-AC2B-61C2-8A3CE162BEDA}"/>
          </ac:spMkLst>
        </pc:spChg>
        <pc:spChg chg="mod">
          <ac:chgData name="Maria-Helena Rahumets - MKM" userId="99a1119d-e71c-48e0-b6d9-8b89a3d7f007" providerId="ADAL" clId="{8500D22A-2103-4786-8D46-8D36D44B6C94}" dt="2025-05-16T12:15:44.685" v="437" actId="20577"/>
          <ac:spMkLst>
            <pc:docMk/>
            <pc:sldMk cId="3746072857" sldId="349"/>
            <ac:spMk id="3" creationId="{8AC92150-FEA8-7B35-776E-308CC92792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11DD8-E7A9-4B7F-924E-249F3EBED262}" type="datetimeFigureOut">
              <a:rPr lang="et-EE" smtClean="0"/>
              <a:t>16.05.2025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84B2-7D45-46A9-AA10-C2234E88C9BE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B28BD73D-9C53-4150-8D0B-1118E835BA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7" y="500511"/>
            <a:ext cx="2991674" cy="11966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6" y="273621"/>
            <a:ext cx="11328416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4B9"/>
                </a:solidFill>
              </a:defRPr>
            </a:lvl1pPr>
          </a:lstStyle>
          <a:p>
            <a:r>
              <a:rPr lang="et-EE"/>
              <a:t>Lühikese loeteluga võib kasutada ikoone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9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24478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2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8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368152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147537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pic>
        <p:nvPicPr>
          <p:cNvPr id="31" name="Picture 30" descr="kolm lõvi_sinise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79360" y="-40084"/>
            <a:ext cx="4749524" cy="68326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512168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</a:t>
            </a:r>
          </a:p>
        </p:txBody>
      </p:sp>
    </p:spTree>
    <p:extLst>
      <p:ext uri="{BB962C8B-B14F-4D97-AF65-F5344CB8AC3E}">
        <p14:creationId xmlns:p14="http://schemas.microsoft.com/office/powerpoint/2010/main" val="29003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Teema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-114"/>
          <a:stretch/>
        </p:blipFill>
        <p:spPr>
          <a:xfrm>
            <a:off x="7880400" y="-40084"/>
            <a:ext cx="4316436" cy="6912768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1440160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Vaheslaide võib kasutada ka ühe mõtte </a:t>
            </a:r>
          </a:p>
          <a:p>
            <a:r>
              <a:rPr lang="et-EE"/>
              <a:t>või idee rõhutamiseks! </a:t>
            </a:r>
          </a:p>
        </p:txBody>
      </p:sp>
    </p:spTree>
    <p:extLst>
      <p:ext uri="{BB962C8B-B14F-4D97-AF65-F5344CB8AC3E}">
        <p14:creationId xmlns:p14="http://schemas.microsoft.com/office/powerpoint/2010/main" val="64492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leh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52313" cy="6832600"/>
          </a:xfrm>
          <a:prstGeom prst="rect">
            <a:avLst/>
          </a:prstGeom>
          <a:solidFill>
            <a:srgbClr val="003087">
              <a:alpha val="63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9532700" cy="1368152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Vaheslaidide taustaks võib kasutada </a:t>
            </a:r>
            <a:br>
              <a:rPr lang="et-EE"/>
            </a:br>
            <a:r>
              <a:rPr lang="et-EE"/>
              <a:t>temaatilisi koloreeritud fotosid</a:t>
            </a:r>
          </a:p>
        </p:txBody>
      </p:sp>
    </p:spTree>
    <p:extLst>
      <p:ext uri="{BB962C8B-B14F-4D97-AF65-F5344CB8AC3E}">
        <p14:creationId xmlns:p14="http://schemas.microsoft.com/office/powerpoint/2010/main" val="4126994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aheslai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152313" cy="6724316"/>
          </a:xfrm>
        </p:spPr>
        <p:txBody>
          <a:bodyPr/>
          <a:lstStyle>
            <a:lvl1pPr marL="0" indent="0">
              <a:buNone/>
              <a:defRPr sz="4300"/>
            </a:lvl1pPr>
            <a:lvl2pPr marL="607482" indent="0">
              <a:buNone/>
              <a:defRPr sz="3700"/>
            </a:lvl2pPr>
            <a:lvl3pPr marL="1214963" indent="0">
              <a:buNone/>
              <a:defRPr sz="3200"/>
            </a:lvl3pPr>
            <a:lvl4pPr marL="1822445" indent="0">
              <a:buNone/>
              <a:defRPr sz="2700"/>
            </a:lvl4pPr>
            <a:lvl5pPr marL="2429927" indent="0">
              <a:buNone/>
              <a:defRPr sz="2700"/>
            </a:lvl5pPr>
            <a:lvl6pPr marL="3037408" indent="0">
              <a:buNone/>
              <a:defRPr sz="2700"/>
            </a:lvl6pPr>
            <a:lvl7pPr marL="3644890" indent="0">
              <a:buNone/>
              <a:defRPr sz="2700"/>
            </a:lvl7pPr>
            <a:lvl8pPr marL="4252371" indent="0">
              <a:buNone/>
              <a:defRPr sz="2700"/>
            </a:lvl8pPr>
            <a:lvl9pPr marL="4859853" indent="0">
              <a:buNone/>
              <a:defRPr sz="2700"/>
            </a:lvl9pPr>
          </a:lstStyle>
          <a:p>
            <a:r>
              <a:rPr lang="et-EE"/>
              <a:t>Pildi lisamiseks klõpsake ikooni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9064" y="1760116"/>
            <a:ext cx="9235604" cy="1572752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/>
              <a:t>Vaheslaidide taustaks võib kasutada temaatilisi koloreeritud fotosid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9064" y="3332867"/>
            <a:ext cx="9235604" cy="80188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r>
              <a:rPr lang="et-EE"/>
              <a:t>Vaheslaide võib kasutada ka ühe mõtte või idee rõhutamiseks!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Esitlusslaidide</a:t>
            </a:r>
            <a:r>
              <a:rPr lang="en-US"/>
              <a:t> </a:t>
            </a:r>
            <a:r>
              <a:rPr lang="en-US" err="1"/>
              <a:t>kujundamine</a:t>
            </a:r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4" y="1594275"/>
            <a:ext cx="10937083" cy="4735800"/>
          </a:xfrm>
        </p:spPr>
        <p:txBody>
          <a:bodyPr/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 baseline="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err="1"/>
              <a:t>Lähtuda</a:t>
            </a:r>
            <a:r>
              <a:rPr lang="en-US"/>
              <a:t> </a:t>
            </a:r>
            <a:r>
              <a:rPr lang="en-US" err="1"/>
              <a:t>stiiliraamatust</a:t>
            </a:r>
            <a:endParaRPr lang="en-US"/>
          </a:p>
          <a:p>
            <a:pPr lvl="1"/>
            <a:r>
              <a:rPr lang="en-US"/>
              <a:t>Font </a:t>
            </a:r>
            <a:r>
              <a:rPr lang="en-US" err="1"/>
              <a:t>Roboto</a:t>
            </a:r>
            <a:r>
              <a:rPr lang="en-US"/>
              <a:t> Condensed</a:t>
            </a:r>
            <a:r>
              <a:rPr lang="et-EE"/>
              <a:t> või </a:t>
            </a:r>
            <a:r>
              <a:rPr lang="et-EE" err="1"/>
              <a:t>Arial</a:t>
            </a:r>
            <a:r>
              <a:rPr lang="et-EE"/>
              <a:t> </a:t>
            </a:r>
            <a:r>
              <a:rPr lang="et-EE" err="1"/>
              <a:t>Narrow</a:t>
            </a:r>
            <a:endParaRPr lang="en-US"/>
          </a:p>
          <a:p>
            <a:pPr lvl="3"/>
            <a:r>
              <a:rPr lang="en-US" err="1"/>
              <a:t>Pealkirjad</a:t>
            </a:r>
            <a:r>
              <a:rPr lang="en-US"/>
              <a:t> on 48pt Light, </a:t>
            </a:r>
            <a:r>
              <a:rPr lang="en-US" err="1"/>
              <a:t>sisutekstid</a:t>
            </a:r>
            <a:r>
              <a:rPr lang="en-US"/>
              <a:t> 24pt </a:t>
            </a:r>
            <a:r>
              <a:rPr lang="en-US" err="1"/>
              <a:t>või</a:t>
            </a:r>
            <a:r>
              <a:rPr lang="en-US"/>
              <a:t> 18 </a:t>
            </a:r>
            <a:r>
              <a:rPr lang="en-US" err="1"/>
              <a:t>pt</a:t>
            </a:r>
            <a:endParaRPr lang="en-US"/>
          </a:p>
          <a:p>
            <a:pPr lvl="4"/>
            <a:r>
              <a:rPr lang="en-US" err="1"/>
              <a:t>Igale</a:t>
            </a:r>
            <a:r>
              <a:rPr lang="en-US"/>
              <a:t> </a:t>
            </a:r>
            <a:r>
              <a:rPr lang="en-US" err="1"/>
              <a:t>slaidile</a:t>
            </a:r>
            <a:r>
              <a:rPr lang="en-US"/>
              <a:t> </a:t>
            </a:r>
            <a:r>
              <a:rPr lang="en-US" err="1"/>
              <a:t>paigutada</a:t>
            </a:r>
            <a:r>
              <a:rPr lang="en-US"/>
              <a:t> </a:t>
            </a:r>
            <a:r>
              <a:rPr lang="en-US" err="1"/>
              <a:t>mõõdukas</a:t>
            </a:r>
            <a:r>
              <a:rPr lang="en-US"/>
              <a:t> </a:t>
            </a:r>
            <a:r>
              <a:rPr lang="en-US" err="1"/>
              <a:t>kogus</a:t>
            </a:r>
            <a:r>
              <a:rPr lang="en-US"/>
              <a:t> </a:t>
            </a:r>
            <a:r>
              <a:rPr lang="en-US" err="1"/>
              <a:t>infot</a:t>
            </a:r>
            <a:endParaRPr lang="et-EE"/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615" y="1594275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189485" y="1605263"/>
            <a:ext cx="5367272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0" name="TextBox 9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0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laid kolme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  <a:endParaRPr lang="et-EE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322912" y="158174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6" hasCustomPrompt="1"/>
          </p:nvPr>
        </p:nvSpPr>
        <p:spPr>
          <a:xfrm>
            <a:off x="8020373" y="1594275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607616" y="1591541"/>
            <a:ext cx="3524325" cy="4738534"/>
          </a:xfrm>
        </p:spPr>
        <p:txBody>
          <a:bodyPr wrap="none">
            <a:noAutofit/>
          </a:bodyPr>
          <a:lstStyle>
            <a:lvl1pPr>
              <a:buClr>
                <a:srgbClr val="0064B9"/>
              </a:buClr>
              <a:defRPr sz="3700"/>
            </a:lvl1pPr>
            <a:lvl2pPr>
              <a:buClr>
                <a:srgbClr val="0064B9"/>
              </a:buClr>
              <a:defRPr sz="3200"/>
            </a:lvl2pPr>
            <a:lvl3pPr>
              <a:buClr>
                <a:srgbClr val="0064B9"/>
              </a:buClr>
              <a:defRPr sz="2700"/>
            </a:lvl3pPr>
            <a:lvl4pPr>
              <a:buClr>
                <a:srgbClr val="0064B9"/>
              </a:buClr>
              <a:defRPr sz="2400"/>
            </a:lvl4pPr>
            <a:lvl5pPr>
              <a:buClr>
                <a:srgbClr val="0064B9"/>
              </a:buCl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t-EE"/>
              <a:t>Loetelu</a:t>
            </a:r>
            <a:endParaRPr lang="en-US"/>
          </a:p>
          <a:p>
            <a:pPr lvl="1"/>
            <a:r>
              <a:rPr lang="et-EE"/>
              <a:t>Teine tase</a:t>
            </a:r>
            <a:endParaRPr lang="en-US"/>
          </a:p>
          <a:p>
            <a:pPr lvl="2"/>
            <a:r>
              <a:rPr lang="et-EE"/>
              <a:t>Kolmas tase</a:t>
            </a:r>
            <a:endParaRPr lang="en-US"/>
          </a:p>
          <a:p>
            <a:pPr lvl="3"/>
            <a:r>
              <a:rPr lang="et-EE"/>
              <a:t>Neljas tase</a:t>
            </a:r>
            <a:endParaRPr lang="en-US"/>
          </a:p>
          <a:p>
            <a:pPr lvl="4"/>
            <a:r>
              <a:rPr lang="et-EE"/>
              <a:t>Viies tase</a:t>
            </a:r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77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-1" y="1412388"/>
            <a:ext cx="12152313" cy="542021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to slaid 2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7616" y="1529428"/>
            <a:ext cx="5369382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/>
              <a:t>Rõhutamiseks kasuta </a:t>
            </a:r>
            <a:r>
              <a:rPr lang="et-EE" err="1"/>
              <a:t>Boldi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66818"/>
            <a:ext cx="6012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209" y="1529428"/>
            <a:ext cx="5371490" cy="63739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/>
              <a:t>Rõhutamiseks kasuta </a:t>
            </a:r>
            <a:r>
              <a:rPr lang="et-EE" err="1"/>
              <a:t>Boldi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3208" y="2191847"/>
            <a:ext cx="5976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TextBox 10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2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 3 tulba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6EB5"/>
                </a:solidFill>
              </a:defRPr>
            </a:lvl1pPr>
          </a:lstStyle>
          <a:p>
            <a:r>
              <a:rPr lang="en-US" err="1"/>
              <a:t>Pealkirjad</a:t>
            </a:r>
            <a:r>
              <a:rPr lang="en-US"/>
              <a:t> on 48pt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1540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0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164828" y="2166819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082414" y="2171682"/>
            <a:ext cx="3960000" cy="4665781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t-EE"/>
              <a:t>Foto, graafik, tabel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71161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621579" y="1554771"/>
            <a:ext cx="3424384" cy="637393"/>
          </a:xfrm>
        </p:spPr>
        <p:txBody>
          <a:bodyPr anchor="b">
            <a:noAutofit/>
          </a:bodyPr>
          <a:lstStyle>
            <a:lvl1pPr marL="0" indent="0">
              <a:buNone/>
              <a:defRPr sz="3600" b="1" i="0" baseline="0"/>
            </a:lvl1pPr>
            <a:lvl2pPr marL="607482" indent="0">
              <a:buNone/>
              <a:defRPr sz="2700" b="1"/>
            </a:lvl2pPr>
            <a:lvl3pPr marL="1214963" indent="0">
              <a:buNone/>
              <a:defRPr sz="2400" b="1"/>
            </a:lvl3pPr>
            <a:lvl4pPr marL="1822445" indent="0">
              <a:buNone/>
              <a:defRPr sz="2100" b="1"/>
            </a:lvl4pPr>
            <a:lvl5pPr marL="2429927" indent="0">
              <a:buNone/>
              <a:defRPr sz="2100" b="1"/>
            </a:lvl5pPr>
            <a:lvl6pPr marL="3037408" indent="0">
              <a:buNone/>
              <a:defRPr sz="2100" b="1"/>
            </a:lvl6pPr>
            <a:lvl7pPr marL="3644890" indent="0">
              <a:buNone/>
              <a:defRPr sz="2100" b="1"/>
            </a:lvl7pPr>
            <a:lvl8pPr marL="4252371" indent="0">
              <a:buNone/>
              <a:defRPr sz="2100" b="1"/>
            </a:lvl8pPr>
            <a:lvl9pPr marL="4859853" indent="0">
              <a:buNone/>
              <a:defRPr sz="2100" b="1"/>
            </a:lvl9pPr>
          </a:lstStyle>
          <a:p>
            <a:pPr lvl="0"/>
            <a:r>
              <a:rPr lang="et-EE" err="1"/>
              <a:t>Bold</a:t>
            </a:r>
            <a:r>
              <a:rPr lang="et-EE"/>
              <a:t> tekst</a:t>
            </a:r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3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7614" y="273621"/>
            <a:ext cx="11877253" cy="1138767"/>
          </a:xfrm>
        </p:spPr>
        <p:txBody>
          <a:bodyPr>
            <a:noAutofit/>
          </a:bodyPr>
          <a:lstStyle>
            <a:lvl1pPr>
              <a:defRPr baseline="0">
                <a:solidFill>
                  <a:srgbClr val="006EB5"/>
                </a:solidFill>
              </a:defRPr>
            </a:lvl1pPr>
          </a:lstStyle>
          <a:p>
            <a:r>
              <a:rPr lang="et-EE"/>
              <a:t>Graafikutes on ka laiendatud värvipalett</a:t>
            </a:r>
          </a:p>
        </p:txBody>
      </p:sp>
      <p:sp>
        <p:nvSpPr>
          <p:cNvPr id="7" name="TextBox 6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8" y="272038"/>
            <a:ext cx="3998027" cy="1157747"/>
          </a:xfrm>
        </p:spPr>
        <p:txBody>
          <a:bodyPr anchor="b">
            <a:noAutofit/>
          </a:bodyPr>
          <a:lstStyle>
            <a:lvl1pPr algn="l">
              <a:defRPr sz="4800" b="0">
                <a:solidFill>
                  <a:srgbClr val="006EB5"/>
                </a:solidFill>
              </a:defRPr>
            </a:lvl1pPr>
          </a:lstStyle>
          <a:p>
            <a:r>
              <a:rPr lang="et-EE"/>
              <a:t>Pealkiri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1217" y="272040"/>
            <a:ext cx="6793481" cy="64417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618" y="1429786"/>
            <a:ext cx="3998027" cy="5266795"/>
          </a:xfrm>
        </p:spPr>
        <p:txBody>
          <a:bodyPr/>
          <a:lstStyle>
            <a:lvl1pPr marL="0" indent="0">
              <a:buNone/>
              <a:defRPr sz="1900"/>
            </a:lvl1pPr>
            <a:lvl2pPr marL="607482" indent="0">
              <a:buNone/>
              <a:defRPr sz="1600"/>
            </a:lvl2pPr>
            <a:lvl3pPr marL="1214963" indent="0">
              <a:buNone/>
              <a:defRPr sz="1300"/>
            </a:lvl3pPr>
            <a:lvl4pPr marL="1822445" indent="0">
              <a:buNone/>
              <a:defRPr sz="1200"/>
            </a:lvl4pPr>
            <a:lvl5pPr marL="2429927" indent="0">
              <a:buNone/>
              <a:defRPr sz="1200"/>
            </a:lvl5pPr>
            <a:lvl6pPr marL="3037408" indent="0">
              <a:buNone/>
              <a:defRPr sz="1200"/>
            </a:lvl6pPr>
            <a:lvl7pPr marL="3644890" indent="0">
              <a:buNone/>
              <a:defRPr sz="1200"/>
            </a:lvl7pPr>
            <a:lvl8pPr marL="4252371" indent="0">
              <a:buNone/>
              <a:defRPr sz="1200"/>
            </a:lvl8pPr>
            <a:lvl9pPr marL="4859853" indent="0">
              <a:buNone/>
              <a:defRPr sz="12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9" name="TextBox 8"/>
          <p:cNvSpPr txBox="1"/>
          <p:nvPr userDrawn="1"/>
        </p:nvSpPr>
        <p:spPr>
          <a:xfrm rot="-5400000">
            <a:off x="-486017" y="5604417"/>
            <a:ext cx="152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>
                <a:solidFill>
                  <a:schemeClr val="bg1">
                    <a:lumMod val="75000"/>
                  </a:schemeClr>
                </a:solidFill>
              </a:rPr>
              <a:t>Eesti</a:t>
            </a:r>
            <a:r>
              <a:rPr lang="et-EE" sz="1600" baseline="0">
                <a:solidFill>
                  <a:schemeClr val="bg1">
                    <a:lumMod val="75000"/>
                  </a:schemeClr>
                </a:solidFill>
              </a:rPr>
              <a:t> Vabariik</a:t>
            </a:r>
            <a:endParaRPr lang="et-EE" sz="16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6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1719736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rgbClr val="003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287608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304154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202724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5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õpuslai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Täna kuulajaid!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Vasta küsimustele ja tee kokkuvõte.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1435808" y="5787006"/>
            <a:ext cx="6993160" cy="522436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/>
              <a:t>Kontaktandmed (e-post, sotsmeedia, telefon jne)</a:t>
            </a:r>
          </a:p>
        </p:txBody>
      </p:sp>
    </p:spTree>
    <p:extLst>
      <p:ext uri="{BB962C8B-B14F-4D97-AF65-F5344CB8AC3E}">
        <p14:creationId xmlns:p14="http://schemas.microsoft.com/office/powerpoint/2010/main" val="397385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976140"/>
            <a:ext cx="12168000" cy="4856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bg1">
                    <a:lumMod val="8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5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tel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40000" y="2624212"/>
            <a:ext cx="6868404" cy="1080120"/>
          </a:xfrm>
        </p:spPr>
        <p:txBody>
          <a:bodyPr wrap="none">
            <a:noAutofit/>
          </a:bodyPr>
          <a:lstStyle>
            <a:lvl1pPr algn="l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Kirjuta siia esitluse nimi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704332"/>
            <a:ext cx="8308564" cy="840637"/>
          </a:xfrm>
        </p:spPr>
        <p:txBody>
          <a:bodyPr wrap="none">
            <a:noAutofit/>
          </a:bodyPr>
          <a:lstStyle>
            <a:lvl1pPr marL="0" indent="0" algn="l">
              <a:buNone/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defRPr>
            </a:lvl1pPr>
            <a:lvl2pPr marL="607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Kirjuta siia esitluse alapealkiri</a:t>
            </a:r>
          </a:p>
        </p:txBody>
      </p:sp>
      <p:pic>
        <p:nvPicPr>
          <p:cNvPr id="8" name="Picture 7" descr="1 realin_3L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508" y="247948"/>
            <a:ext cx="2876200" cy="1440000"/>
          </a:xfrm>
          <a:prstGeom prst="rect">
            <a:avLst/>
          </a:prstGeom>
        </p:spPr>
      </p:pic>
      <p:pic>
        <p:nvPicPr>
          <p:cNvPr id="9" name="Picture 8" descr="kolm lõvi_sinised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79360" y="1040036"/>
            <a:ext cx="4749524" cy="6832600"/>
          </a:xfrm>
          <a:prstGeom prst="rect">
            <a:avLst/>
          </a:prstGeom>
          <a:ln>
            <a:noFill/>
          </a:ln>
        </p:spPr>
      </p:pic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6152604"/>
            <a:ext cx="7012420" cy="522436"/>
          </a:xfrm>
        </p:spPr>
        <p:txBody>
          <a:bodyPr wrap="none">
            <a:noAutofit/>
          </a:bodyPr>
          <a:lstStyle>
            <a:lvl1pPr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t-EE"/>
              <a:t>Koht, kuupäev (Tallinnas, 1.01.2019)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440000" y="5472000"/>
            <a:ext cx="6984776" cy="288032"/>
          </a:xfrm>
        </p:spPr>
        <p:txBody>
          <a:bodyPr wrap="none">
            <a:noAutofit/>
          </a:bodyPr>
          <a:lstStyle>
            <a:lvl1pPr>
              <a:buNone/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Ametinimetus/Struktuuriüksuse nimetus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440000" y="5000724"/>
            <a:ext cx="6984776" cy="431800"/>
          </a:xfrm>
        </p:spPr>
        <p:txBody>
          <a:bodyPr wrap="none">
            <a:noAutofit/>
          </a:bodyPr>
          <a:lstStyle>
            <a:lvl1pPr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t-EE"/>
              <a:t>Ettekandja Eesnimi Perekonnanimi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59" r="9119" b="14640"/>
          <a:stretch/>
        </p:blipFill>
        <p:spPr>
          <a:xfrm>
            <a:off x="7880400" y="968028"/>
            <a:ext cx="431643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1">
    <p:bg>
      <p:bgPr>
        <a:solidFill>
          <a:srgbClr val="006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2">
    <p:bg>
      <p:bgPr>
        <a:solidFill>
          <a:srgbClr val="0030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5246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86978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evakord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t-EE"/>
              <a:t>Esitluse teemad/Tänased teemad</a:t>
            </a:r>
          </a:p>
        </p:txBody>
      </p:sp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32740" y="6330075"/>
            <a:ext cx="603292" cy="363773"/>
          </a:xfrm>
        </p:spPr>
        <p:txBody>
          <a:bodyPr wrap="non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A551D-654A-4A19-8D78-C05E5488DAD8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2043708" y="2739802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13"/>
          </p:nvPr>
        </p:nvSpPr>
        <p:spPr>
          <a:xfrm>
            <a:off x="2041683" y="3683500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4"/>
          </p:nvPr>
        </p:nvSpPr>
        <p:spPr>
          <a:xfrm>
            <a:off x="2041683" y="4585028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5"/>
          </p:nvPr>
        </p:nvSpPr>
        <p:spPr>
          <a:xfrm>
            <a:off x="2041684" y="181870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16"/>
          </p:nvPr>
        </p:nvSpPr>
        <p:spPr>
          <a:xfrm>
            <a:off x="2041682" y="5498681"/>
            <a:ext cx="9892323" cy="869947"/>
          </a:xfrm>
        </p:spPr>
        <p:txBody>
          <a:bodyPr wrap="none">
            <a:noAutofit/>
          </a:bodyPr>
          <a:lstStyle>
            <a:lvl1pPr marL="0" indent="0">
              <a:buNone/>
              <a:defRPr sz="4300">
                <a:solidFill>
                  <a:schemeClr val="bg1"/>
                </a:solidFill>
              </a:defRPr>
            </a:lvl1pPr>
            <a:lvl2pPr marL="607482" indent="0">
              <a:buNone/>
              <a:defRPr sz="3700">
                <a:solidFill>
                  <a:schemeClr val="bg1"/>
                </a:solidFill>
              </a:defRPr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</p:txBody>
      </p:sp>
    </p:spTree>
    <p:extLst>
      <p:ext uri="{BB962C8B-B14F-4D97-AF65-F5344CB8AC3E}">
        <p14:creationId xmlns:p14="http://schemas.microsoft.com/office/powerpoint/2010/main" val="177735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6" y="273621"/>
            <a:ext cx="10937082" cy="1138767"/>
          </a:xfrm>
          <a:prstGeom prst="rect">
            <a:avLst/>
          </a:prstGeom>
        </p:spPr>
        <p:txBody>
          <a:bodyPr vert="horz" lIns="121496" tIns="60748" rIns="121496" bIns="60748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6" y="1594275"/>
            <a:ext cx="10937082" cy="4414313"/>
          </a:xfrm>
          <a:prstGeom prst="rect">
            <a:avLst/>
          </a:prstGeom>
        </p:spPr>
        <p:txBody>
          <a:bodyPr vert="horz" lIns="121496" tIns="60748" rIns="121496" bIns="60748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-5400000">
            <a:off x="-1130525" y="5114150"/>
            <a:ext cx="2835540" cy="363773"/>
          </a:xfrm>
          <a:prstGeom prst="rect">
            <a:avLst/>
          </a:prstGeom>
        </p:spPr>
        <p:txBody>
          <a:bodyPr vert="horz" wrap="none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r>
              <a:rPr lang="et-EE"/>
              <a:t>Eesti Vabariik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2041" y="6332809"/>
            <a:ext cx="384823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732" y="6332809"/>
            <a:ext cx="648072" cy="363773"/>
          </a:xfrm>
          <a:prstGeom prst="rect">
            <a:avLst/>
          </a:prstGeom>
        </p:spPr>
        <p:txBody>
          <a:bodyPr vert="horz" lIns="121496" tIns="60748" rIns="121496" bIns="607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225A551D-654A-4A19-8D78-C05E5488DAD8}" type="slidenum">
              <a:rPr lang="et-EE" smtClean="0"/>
              <a:pPr algn="l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  <p:sldLayoutId id="2147483662" r:id="rId3"/>
    <p:sldLayoutId id="2147483679" r:id="rId4"/>
    <p:sldLayoutId id="2147483663" r:id="rId5"/>
    <p:sldLayoutId id="2147483650" r:id="rId6"/>
    <p:sldLayoutId id="2147483678" r:id="rId7"/>
    <p:sldLayoutId id="2147483676" r:id="rId8"/>
    <p:sldLayoutId id="2147483680" r:id="rId9"/>
    <p:sldLayoutId id="2147483669" r:id="rId10"/>
    <p:sldLayoutId id="2147483664" r:id="rId11"/>
    <p:sldLayoutId id="2147483671" r:id="rId12"/>
    <p:sldLayoutId id="2147483665" r:id="rId13"/>
    <p:sldLayoutId id="2147483672" r:id="rId14"/>
    <p:sldLayoutId id="2147483666" r:id="rId15"/>
    <p:sldLayoutId id="2147483668" r:id="rId16"/>
    <p:sldLayoutId id="2147483657" r:id="rId17"/>
    <p:sldLayoutId id="2147483654" r:id="rId18"/>
    <p:sldLayoutId id="2147483652" r:id="rId19"/>
    <p:sldLayoutId id="2147483667" r:id="rId20"/>
    <p:sldLayoutId id="2147483653" r:id="rId21"/>
    <p:sldLayoutId id="2147483675" r:id="rId22"/>
    <p:sldLayoutId id="2147483674" r:id="rId23"/>
    <p:sldLayoutId id="2147483655" r:id="rId24"/>
    <p:sldLayoutId id="2147483656" r:id="rId25"/>
    <p:sldLayoutId id="2147483681" r:id="rId26"/>
    <p:sldLayoutId id="2147483682" r:id="rId27"/>
    <p:sldLayoutId id="2147483683" r:id="rId28"/>
    <p:sldLayoutId id="2147483684" r:id="rId29"/>
    <p:sldLayoutId id="2147483685" r:id="rId30"/>
  </p:sldLayoutIdLst>
  <p:txStyles>
    <p:titleStyle>
      <a:lvl1pPr algn="l" defTabSz="1214963" rtl="0" eaLnBrk="1" latinLnBrk="0" hangingPunct="1">
        <a:spcBef>
          <a:spcPct val="0"/>
        </a:spcBef>
        <a:buNone/>
        <a:defRPr sz="5800" kern="1200">
          <a:solidFill>
            <a:srgbClr val="006EB5"/>
          </a:solidFill>
          <a:latin typeface="Arial Narrow" pitchFamily="34" charset="0"/>
          <a:ea typeface="+mj-ea"/>
          <a:cs typeface="+mj-cs"/>
        </a:defRPr>
      </a:lvl1pPr>
    </p:titleStyle>
    <p:bodyStyle>
      <a:lvl1pPr marL="455611" indent="-45561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43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987158" indent="-379676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3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1518704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2126186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–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2733667" indent="-303741" algn="l" defTabSz="1214963" rtl="0" eaLnBrk="1" latinLnBrk="0" hangingPunct="1">
        <a:spcBef>
          <a:spcPct val="20000"/>
        </a:spcBef>
        <a:buClr>
          <a:srgbClr val="0064B9"/>
        </a:buClr>
        <a:buFont typeface="Arial" pitchFamily="34" charset="0"/>
        <a:buChar char="»"/>
        <a:defRPr sz="27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3341149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8631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6112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594" indent="-303741" algn="l" defTabSz="121496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96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445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927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408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890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371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853" algn="l" defTabSz="121496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4F390F0-0126-AB0D-B312-248905D11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0" y="2624212"/>
            <a:ext cx="6868404" cy="1080120"/>
          </a:xfrm>
        </p:spPr>
        <p:txBody>
          <a:bodyPr wrap="none" anchor="ctr">
            <a:normAutofit fontScale="90000"/>
          </a:bodyPr>
          <a:lstStyle/>
          <a:p>
            <a:r>
              <a:rPr lang="fi-FI" dirty="0" err="1"/>
              <a:t>Töölepingu</a:t>
            </a:r>
            <a:r>
              <a:rPr lang="fi-FI" dirty="0"/>
              <a:t> </a:t>
            </a:r>
            <a:r>
              <a:rPr lang="fi-FI" dirty="0" err="1"/>
              <a:t>seaduse</a:t>
            </a:r>
            <a:r>
              <a:rPr lang="fi-FI" dirty="0"/>
              <a:t> ja </a:t>
            </a:r>
            <a:br>
              <a:rPr lang="et-EE" dirty="0"/>
            </a:br>
            <a:r>
              <a:rPr lang="fi-FI" dirty="0" err="1"/>
              <a:t>teiste</a:t>
            </a:r>
            <a:r>
              <a:rPr lang="fi-FI" dirty="0"/>
              <a:t> </a:t>
            </a:r>
            <a:r>
              <a:rPr lang="fi-FI" dirty="0" err="1"/>
              <a:t>seaduste</a:t>
            </a:r>
            <a:r>
              <a:rPr lang="fi-FI" dirty="0"/>
              <a:t> </a:t>
            </a:r>
            <a:r>
              <a:rPr lang="fi-FI" dirty="0" err="1"/>
              <a:t>muutmise</a:t>
            </a:r>
            <a:r>
              <a:rPr lang="fi-FI" dirty="0"/>
              <a:t> </a:t>
            </a:r>
            <a:br>
              <a:rPr lang="et-EE" dirty="0"/>
            </a:br>
            <a:r>
              <a:rPr lang="fi-FI" dirty="0" err="1"/>
              <a:t>seadus</a:t>
            </a:r>
            <a:r>
              <a:rPr lang="fi-FI" dirty="0"/>
              <a:t> 602 SE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EACCD36-2D33-36E4-FBB8-618ABE882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40000" y="5472000"/>
            <a:ext cx="6984776" cy="288032"/>
          </a:xfrm>
        </p:spPr>
        <p:txBody>
          <a:bodyPr/>
          <a:lstStyle/>
          <a:p>
            <a:r>
              <a:rPr lang="et-EE" dirty="0"/>
              <a:t>19.05.2025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946D626-2426-E7AE-A8F3-725F2BECBA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0000" y="5000724"/>
            <a:ext cx="6984776" cy="431800"/>
          </a:xfrm>
        </p:spPr>
        <p:txBody>
          <a:bodyPr/>
          <a:lstStyle/>
          <a:p>
            <a:r>
              <a:rPr lang="et-EE" dirty="0"/>
              <a:t>Majandus- ja Kommunikatsiooniministeerium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5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4245071-CE0B-AC2B-61C2-8A3CE162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Sissejuhatus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AC92150-FEA8-7B35-776E-308CC92792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t-EE" sz="3600" dirty="0"/>
              <a:t>Oleme koostanud töölepingu seaduse eelnõu, mis reguleerib kahte teemat:</a:t>
            </a:r>
            <a:endParaRPr lang="et-EE" sz="3200" dirty="0"/>
          </a:p>
          <a:p>
            <a:pPr lvl="1"/>
            <a:r>
              <a:rPr lang="et-EE" u="sng" dirty="0"/>
              <a:t>Paindliku tööaja kokkulepete</a:t>
            </a:r>
            <a:r>
              <a:rPr lang="et-EE" dirty="0"/>
              <a:t> sõlmimise võimalus (töötamine tööajavahemikuga)</a:t>
            </a:r>
          </a:p>
          <a:p>
            <a:pPr lvl="1"/>
            <a:r>
              <a:rPr lang="et-EE" u="sng" dirty="0"/>
              <a:t>Iganädalane puhkeaeg</a:t>
            </a:r>
            <a:r>
              <a:rPr lang="et-EE" dirty="0"/>
              <a:t> (kui palju peab töötaja saama järjest ühes nädalas puhata)</a:t>
            </a:r>
          </a:p>
          <a:p>
            <a:pPr lvl="1"/>
            <a:endParaRPr lang="et-EE" dirty="0"/>
          </a:p>
          <a:p>
            <a:r>
              <a:rPr lang="et-EE" dirty="0"/>
              <a:t>Partneritelt on kogu eelnõu menetluse vältel laekunud rohkelt erinevaid ettepanekuid ja tagasiside – lõplik eelnõu on </a:t>
            </a:r>
            <a:r>
              <a:rPr lang="et-EE" u="sng" dirty="0"/>
              <a:t>kompromiss</a:t>
            </a:r>
            <a:r>
              <a:rPr lang="et-EE" dirty="0"/>
              <a:t>, mis vastab maksimaalsel võimalikul määral mõlema tööturu osapoole huvidele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4607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F9662DB-AA61-EC46-7329-98E79488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Paindliku tööaja kokkulepe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8E2FB74-591B-994F-248E-0FFE8EE36F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t-EE" sz="3200" dirty="0"/>
              <a:t>Kasvas välja 2021. aasta muutuvtunni kokkulepete pilootprojektist jaekaubandussektoris</a:t>
            </a:r>
          </a:p>
          <a:p>
            <a:r>
              <a:rPr lang="et-EE" sz="3200" dirty="0"/>
              <a:t>Eesmärk pakkuda </a:t>
            </a:r>
            <a:r>
              <a:rPr lang="et-EE" sz="3200" u="sng" dirty="0"/>
              <a:t>paindlikumat töökorraldust</a:t>
            </a:r>
            <a:r>
              <a:rPr lang="et-EE" sz="3200" dirty="0"/>
              <a:t> nii töötajatele kui tööandjatele, laiem eesmärk </a:t>
            </a:r>
            <a:r>
              <a:rPr lang="et-EE" sz="3200" u="sng" dirty="0"/>
              <a:t>vähendada VÕS lepingute sõlmimist</a:t>
            </a:r>
          </a:p>
          <a:p>
            <a:r>
              <a:rPr lang="et-EE" sz="3200" dirty="0"/>
              <a:t>Võimalus leppida tööajas kokku </a:t>
            </a:r>
            <a:r>
              <a:rPr lang="et-EE" sz="3200" b="1" dirty="0"/>
              <a:t>ajavahemikuna</a:t>
            </a:r>
            <a:r>
              <a:rPr lang="et-EE" sz="3200" dirty="0"/>
              <a:t> (nt 20-30 h või 10-40 h nädalas)</a:t>
            </a:r>
          </a:p>
          <a:p>
            <a:r>
              <a:rPr lang="et-EE" sz="3200" dirty="0"/>
              <a:t>Sisaldab </a:t>
            </a:r>
            <a:r>
              <a:rPr lang="et-EE" sz="3200" b="1" dirty="0"/>
              <a:t>kokkulepitud tunde </a:t>
            </a:r>
            <a:r>
              <a:rPr lang="et-EE" sz="3200" dirty="0"/>
              <a:t>(on alati garanteeritud) ning </a:t>
            </a:r>
            <a:r>
              <a:rPr lang="et-EE" sz="3200" b="1" dirty="0"/>
              <a:t>lisatunde</a:t>
            </a:r>
            <a:r>
              <a:rPr lang="et-EE" sz="3200" dirty="0"/>
              <a:t> (mida võib, aga ei pea tegema)</a:t>
            </a:r>
          </a:p>
          <a:p>
            <a:endParaRPr lang="et-EE" sz="2800" dirty="0"/>
          </a:p>
          <a:p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3767157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31CE2E9-4286-9497-FD79-2C09B32B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Paindliku tööaja kokkulepe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BBA748B-7A9B-F262-A4FE-13CEB58BA0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t-EE" sz="2800" dirty="0"/>
              <a:t>Põhitingimused:</a:t>
            </a:r>
          </a:p>
          <a:p>
            <a:pPr lvl="1"/>
            <a:r>
              <a:rPr lang="et-EE" sz="2400" dirty="0"/>
              <a:t>Kokkulepitud töötunnid min 10h e veerand koormust</a:t>
            </a:r>
          </a:p>
          <a:p>
            <a:pPr lvl="1"/>
            <a:r>
              <a:rPr lang="et-EE" sz="2400" dirty="0"/>
              <a:t>Lisatunnid täistööajani (</a:t>
            </a:r>
            <a:r>
              <a:rPr lang="et-EE" sz="2400" dirty="0" err="1"/>
              <a:t>max</a:t>
            </a:r>
            <a:r>
              <a:rPr lang="et-EE" sz="2400" dirty="0"/>
              <a:t> 30h)</a:t>
            </a:r>
          </a:p>
          <a:p>
            <a:pPr lvl="1"/>
            <a:r>
              <a:rPr lang="et-EE" sz="2400" dirty="0"/>
              <a:t>Tööandja ei ole kohustatud lisatunde pakkuma ja töötaja ei ole kohustatud lisatunde tegema</a:t>
            </a:r>
          </a:p>
          <a:p>
            <a:pPr lvl="1"/>
            <a:r>
              <a:rPr lang="et-EE" sz="2400" dirty="0"/>
              <a:t>Lisatundide puhul vajalik töötaja nõusolek kirjalikku taasesitamist võimaldavas vormis</a:t>
            </a:r>
          </a:p>
          <a:p>
            <a:pPr lvl="1"/>
            <a:r>
              <a:rPr lang="et-EE" sz="2400" dirty="0"/>
              <a:t>Töötasu nõue vähemalt 1,2-kordne tunnitasu alammäär, va. alaealised ja uued töötajad</a:t>
            </a:r>
          </a:p>
          <a:p>
            <a:pPr lvl="1"/>
            <a:r>
              <a:rPr lang="et-EE" sz="2400" dirty="0"/>
              <a:t>Summeeritud tööaja arvestuse puhul tuleb tööandjal esitada töötajale selge graafik, kus on eristatud kokkulepitud tunnid, lisatunnid ja ületunnid</a:t>
            </a:r>
          </a:p>
          <a:p>
            <a:pPr lvl="1"/>
            <a:r>
              <a:rPr lang="et-EE" sz="2400" dirty="0"/>
              <a:t>Kokkuleppes peab sisalduma teave lisatundide vabatahtlikkuse kohta</a:t>
            </a:r>
          </a:p>
          <a:p>
            <a:pPr lvl="1"/>
            <a:endParaRPr lang="et-EE" sz="2400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203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CB96790-6D7E-5A7A-02FA-2E8471307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Iganädalase puhkeaja muudatus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F42AEFF-C881-89EF-9F51-B0EBAD408E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/>
              <a:t>Lähtudes laekunud tagasisidest, tööandjate laialdasest negatiivsest tagasisidest ja osapoolte ettepanekutest </a:t>
            </a:r>
            <a:r>
              <a:rPr lang="et-EE" b="1" dirty="0"/>
              <a:t>taastame senise pikaaegse puhkeaja praktika</a:t>
            </a:r>
            <a:endParaRPr lang="et-EE" dirty="0"/>
          </a:p>
          <a:p>
            <a:r>
              <a:rPr lang="et-EE" dirty="0"/>
              <a:t>Kord nädalas tuleb töötajale tagada </a:t>
            </a:r>
            <a:r>
              <a:rPr lang="et-EE" u="sng" dirty="0"/>
              <a:t>48h</a:t>
            </a:r>
            <a:r>
              <a:rPr lang="et-EE" dirty="0"/>
              <a:t> (tavatööaeg) </a:t>
            </a:r>
            <a:r>
              <a:rPr lang="et-EE" u="sng" dirty="0"/>
              <a:t>või 36h </a:t>
            </a:r>
            <a:r>
              <a:rPr lang="et-EE" dirty="0"/>
              <a:t>(summeeritud tööaeg) järjestikkust puhkeaega</a:t>
            </a:r>
          </a:p>
          <a:p>
            <a:pPr lvl="1"/>
            <a:r>
              <a:rPr lang="et-EE" dirty="0"/>
              <a:t>Vahepealne kord: 11h + 48h või 36h = kokku 59h või 47h</a:t>
            </a:r>
          </a:p>
          <a:p>
            <a:r>
              <a:rPr lang="et-EE" dirty="0"/>
              <a:t>Õigusselguse tagamiseks sätestame põhimõtte, mille kohaselt TLS § 52 sätestatud järjestikune puhkeaeg (36h või 48h) hõlmab nii igapäevast kui iganädalast puhkeaega</a:t>
            </a: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394928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323628" y="3704332"/>
            <a:ext cx="6868404" cy="1080120"/>
          </a:xfrm>
        </p:spPr>
        <p:txBody>
          <a:bodyPr/>
          <a:lstStyle/>
          <a:p>
            <a:r>
              <a:rPr lang="et-EE"/>
              <a:t>Aitäh!</a:t>
            </a:r>
            <a:br>
              <a:rPr lang="et-EE"/>
            </a:b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81066037"/>
      </p:ext>
    </p:extLst>
  </p:cSld>
  <p:clrMapOvr>
    <a:masterClrMapping/>
  </p:clrMapOvr>
</p:sld>
</file>

<file path=ppt/theme/theme1.xml><?xml version="1.0" encoding="utf-8"?>
<a:theme xmlns:a="http://schemas.openxmlformats.org/drawingml/2006/main" name="val.vis.id_esitlus_2018">
  <a:themeElements>
    <a:clrScheme name="val.vis.id 2.0">
      <a:dk1>
        <a:srgbClr val="000000"/>
      </a:dk1>
      <a:lt1>
        <a:srgbClr val="FFFFFF"/>
      </a:lt1>
      <a:dk2>
        <a:srgbClr val="003087"/>
      </a:dk2>
      <a:lt2>
        <a:srgbClr val="FFFFFF"/>
      </a:lt2>
      <a:accent1>
        <a:srgbClr val="006EB5"/>
      </a:accent1>
      <a:accent2>
        <a:srgbClr val="F0A321"/>
      </a:accent2>
      <a:accent3>
        <a:srgbClr val="003087"/>
      </a:accent3>
      <a:accent4>
        <a:srgbClr val="90C8E8"/>
      </a:accent4>
      <a:accent5>
        <a:srgbClr val="E76000"/>
      </a:accent5>
      <a:accent6>
        <a:srgbClr val="B9D9EB"/>
      </a:accent6>
      <a:hlink>
        <a:srgbClr val="97999B"/>
      </a:hlink>
      <a:folHlink>
        <a:srgbClr val="F0A321"/>
      </a:folHlink>
    </a:clrScheme>
    <a:fontScheme name="Valitsusasutused">
      <a:majorFont>
        <a:latin typeface="Roboto Condensed Light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lusslaidid_2.0" id="{F79D94D4-7318-46D5-B69E-3797256D7263}" vid="{80B8DB8B-CB66-4BAA-824C-FBE97BF2F5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AFBA1EEB004347933B3DB32B580E2B" ma:contentTypeVersion="13" ma:contentTypeDescription="Create a new document." ma:contentTypeScope="" ma:versionID="c533b1a4951ceb48e334dd8086fd09d7">
  <xsd:schema xmlns:xsd="http://www.w3.org/2001/XMLSchema" xmlns:xs="http://www.w3.org/2001/XMLSchema" xmlns:p="http://schemas.microsoft.com/office/2006/metadata/properties" xmlns:ns2="811312e7-342d-474b-8002-3aa91259f2e5" xmlns:ns3="9b483750-598d-46a0-877d-052f8f804d23" targetNamespace="http://schemas.microsoft.com/office/2006/metadata/properties" ma:root="true" ma:fieldsID="73c0a1bdb5eda494167436ebda49b860" ns2:_="" ns3:_="">
    <xsd:import namespace="811312e7-342d-474b-8002-3aa91259f2e5"/>
    <xsd:import namespace="9b483750-598d-46a0-877d-052f8f804d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312e7-342d-474b-8002-3aa91259f2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bf6974d-894c-4b76-94e9-da4eaeb0c3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483750-598d-46a0-877d-052f8f804d2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54379dc-8c3b-4184-a78c-dba8af55d2fc}" ma:internalName="TaxCatchAll" ma:showField="CatchAllData" ma:web="9b483750-598d-46a0-877d-052f8f804d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1312e7-342d-474b-8002-3aa91259f2e5">
      <Terms xmlns="http://schemas.microsoft.com/office/infopath/2007/PartnerControls"/>
    </lcf76f155ced4ddcb4097134ff3c332f>
    <TaxCatchAll xmlns="9b483750-598d-46a0-877d-052f8f804d23" xsi:nil="true"/>
  </documentManagement>
</p:properties>
</file>

<file path=customXml/itemProps1.xml><?xml version="1.0" encoding="utf-8"?>
<ds:datastoreItem xmlns:ds="http://schemas.openxmlformats.org/officeDocument/2006/customXml" ds:itemID="{8CAB55BC-FBE7-4778-9A62-A2FF7E318E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1312e7-342d-474b-8002-3aa91259f2e5"/>
    <ds:schemaRef ds:uri="9b483750-598d-46a0-877d-052f8f804d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A46EAB-5B3A-4CB9-BF59-DE7F7FA40E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91A551-9A55-4BEB-852D-69DDA2BF152C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811312e7-342d-474b-8002-3aa91259f2e5"/>
    <ds:schemaRef ds:uri="http://schemas.microsoft.com/office/infopath/2007/PartnerControls"/>
    <ds:schemaRef ds:uri="9b483750-598d-46a0-877d-052f8f804d23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esitlusslaidid_2.0_3lovi</Template>
  <TotalTime>330</TotalTime>
  <Words>292</Words>
  <Application>Microsoft Office PowerPoint</Application>
  <PresentationFormat>Kohandatud</PresentationFormat>
  <Paragraphs>29</Paragraphs>
  <Slides>6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6</vt:i4>
      </vt:variant>
    </vt:vector>
  </HeadingPairs>
  <TitlesOfParts>
    <vt:vector size="11" baseType="lpstr">
      <vt:lpstr>Arial</vt:lpstr>
      <vt:lpstr>Arial Narrow</vt:lpstr>
      <vt:lpstr>Calibri</vt:lpstr>
      <vt:lpstr>Roboto Condensed</vt:lpstr>
      <vt:lpstr>val.vis.id_esitlus_2018</vt:lpstr>
      <vt:lpstr>Töölepingu seaduse ja  teiste seaduste muutmise  seadus 602 SE</vt:lpstr>
      <vt:lpstr>Sissejuhatus</vt:lpstr>
      <vt:lpstr>Paindliku tööaja kokkulepe</vt:lpstr>
      <vt:lpstr>Paindliku tööaja kokkulepe</vt:lpstr>
      <vt:lpstr>Iganädalase puhkeaja muudatus</vt:lpstr>
      <vt:lpstr>Aitäh!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Karin Volmer</dc:creator>
  <cp:lastModifiedBy>Maria-Helena Rahumets - MKM</cp:lastModifiedBy>
  <cp:revision>3</cp:revision>
  <dcterms:created xsi:type="dcterms:W3CDTF">2022-01-11T07:09:11Z</dcterms:created>
  <dcterms:modified xsi:type="dcterms:W3CDTF">2025-05-16T12:24:42Z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0x01010054AFBA1EEB004347933B3DB32B580E2B</vt:lpwstr>
  </property>
  <property fmtid="{D5CDD505-2E9C-101B-9397-08002B2CF9AE}" pid="3" name="_dlc_DocIdItemGuid">
    <vt:lpwstr>03008a1b-4d9b-433c-90c9-3fde1e9bbf24</vt:lpwstr>
  </property>
  <property fmtid="{D5CDD505-2E9C-101B-9397-08002B2CF9AE}" pid="4" name="Order">
    <vt:lpwstr>509200.000000000</vt:lpwstr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2024-11-08T09:56:36Z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8fe098d2-428d-4bd4-9803-7195fe96f0e2</vt:lpwstr>
  </property>
  <property fmtid="{D5CDD505-2E9C-101B-9397-08002B2CF9AE}" pid="10" name="MSIP_Label_defa4170-0d19-0005-0004-bc88714345d2_ActionId">
    <vt:lpwstr>cecb7477-5a71-4fa8-afa0-ea89368c7fea</vt:lpwstr>
  </property>
  <property fmtid="{D5CDD505-2E9C-101B-9397-08002B2CF9AE}" pid="11" name="MSIP_Label_defa4170-0d19-0005-0004-bc88714345d2_ContentBits">
    <vt:lpwstr>0</vt:lpwstr>
  </property>
  <property fmtid="{D5CDD505-2E9C-101B-9397-08002B2CF9AE}" pid="12" name="MediaServiceImageTags">
    <vt:lpwstr/>
  </property>
</Properties>
</file>